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9" r:id="rId10"/>
    <p:sldId id="272" r:id="rId11"/>
    <p:sldId id="273" r:id="rId12"/>
    <p:sldId id="274" r:id="rId13"/>
    <p:sldId id="276" r:id="rId14"/>
    <p:sldId id="277" r:id="rId15"/>
    <p:sldId id="279" r:id="rId16"/>
    <p:sldId id="291" r:id="rId17"/>
    <p:sldId id="280" r:id="rId18"/>
    <p:sldId id="292" r:id="rId19"/>
    <p:sldId id="281" r:id="rId20"/>
    <p:sldId id="284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60"/>
  </p:normalViewPr>
  <p:slideViewPr>
    <p:cSldViewPr>
      <p:cViewPr>
        <p:scale>
          <a:sx n="76" d="100"/>
          <a:sy n="76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3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6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4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1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1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1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E232-569B-44FC-818E-7C6C652514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9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7.gif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slide" Target="slide12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Đạo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đức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381000" y="3429000"/>
            <a:ext cx="8305800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3: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Biết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bày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tỏ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ý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kiến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1 )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8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1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2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6200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dirty="0"/>
              <a:t>        </a:t>
            </a:r>
            <a:r>
              <a:rPr lang="fr-LU" dirty="0" err="1" smtClean="0">
                <a:solidFill>
                  <a:srgbClr val="0000CC"/>
                </a:solidFill>
                <a:latin typeface="VNI-Palatin" pitchFamily="2" charset="0"/>
              </a:rPr>
              <a:t>Thảo</a:t>
            </a:r>
            <a:r>
              <a:rPr lang="fr-LU" dirty="0" smtClean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dirty="0" err="1" smtClean="0">
                <a:solidFill>
                  <a:srgbClr val="0000CC"/>
                </a:solidFill>
                <a:latin typeface="VNI-Palatin" pitchFamily="2" charset="0"/>
              </a:rPr>
              <a:t>luận</a:t>
            </a:r>
            <a:r>
              <a:rPr lang="fr-LU" dirty="0" smtClean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dirty="0" err="1" smtClean="0">
                <a:solidFill>
                  <a:srgbClr val="0000CC"/>
                </a:solidFill>
                <a:latin typeface="VNI-Palatin" pitchFamily="2" charset="0"/>
              </a:rPr>
              <a:t>chung</a:t>
            </a:r>
            <a:endParaRPr lang="fr-LU" dirty="0">
              <a:solidFill>
                <a:srgbClr val="0000CC"/>
              </a:solidFill>
              <a:latin typeface="VNI-Palatin" pitchFamily="2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fr-LU" sz="3600" dirty="0" err="1">
                <a:latin typeface="VNI-Palatin" pitchFamily="2" charset="0"/>
              </a:rPr>
              <a:t>Ñieàu</a:t>
            </a:r>
            <a:r>
              <a:rPr lang="fr-LU" sz="3600" dirty="0">
                <a:latin typeface="VNI-Palatin" pitchFamily="2" charset="0"/>
              </a:rPr>
              <a:t>  </a:t>
            </a:r>
            <a:r>
              <a:rPr lang="fr-LU" sz="3600" dirty="0" err="1">
                <a:latin typeface="VNI-Palatin" pitchFamily="2" charset="0"/>
              </a:rPr>
              <a:t>gì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seõ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xaûy</a:t>
            </a:r>
            <a:r>
              <a:rPr lang="fr-LU" sz="3600" dirty="0">
                <a:latin typeface="VNI-Palatin" pitchFamily="2" charset="0"/>
              </a:rPr>
              <a:t> ra </a:t>
            </a:r>
            <a:r>
              <a:rPr lang="fr-LU" sz="3600" dirty="0" err="1">
                <a:latin typeface="VNI-Palatin" pitchFamily="2" charset="0"/>
              </a:rPr>
              <a:t>neáu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em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khoâng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ñöôïc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baøy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toû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yù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kieán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veà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nhöõng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vieäc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coù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lieân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quan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ñeán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baûn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thaân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em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vaø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lôùp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latin typeface="VNI-Palatin" pitchFamily="2" charset="0"/>
              </a:rPr>
              <a:t>em</a:t>
            </a:r>
            <a:r>
              <a:rPr lang="fr-LU" sz="3600" dirty="0">
                <a:latin typeface="VNI-Palatin" pitchFamily="2" charset="0"/>
              </a:rPr>
              <a:t>?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4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7270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38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4000" dirty="0" smtClean="0">
                <a:solidFill>
                  <a:srgbClr val="0000CC"/>
                </a:solidFill>
              </a:rPr>
              <a:t>   </a:t>
            </a:r>
            <a:r>
              <a:rPr lang="fr-LU" sz="4000" dirty="0" err="1" smtClean="0">
                <a:solidFill>
                  <a:srgbClr val="0000CC"/>
                </a:solidFill>
                <a:latin typeface="VNI-Palatin" pitchFamily="2" charset="0"/>
              </a:rPr>
              <a:t>Neáu</a:t>
            </a:r>
            <a:r>
              <a:rPr lang="fr-LU" sz="4000" dirty="0" smtClean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khoâng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baøy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toû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yù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kieán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mình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moïi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ngöôøi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seõ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khoâng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hieåu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vaø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ñöa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ra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nhöõng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quyeát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ñònh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khoâng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phuø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vôùi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nhu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caàu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mong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muoán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mình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...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4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845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609600" y="1422975"/>
            <a:ext cx="7517176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5000"/>
              </a:spcBef>
            </a:pPr>
            <a:r>
              <a:rPr lang="fr-LU" sz="3600" b="1" dirty="0" smtClean="0">
                <a:solidFill>
                  <a:srgbClr val="0000CC"/>
                </a:solidFill>
              </a:rPr>
              <a:t>-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Trong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moïi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tình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huoáng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neân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noùi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roõ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ñeå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moïi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ngöôøi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xung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quanh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hieåu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veà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khaû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naêng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nhu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caàu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mong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muoán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yù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kieán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.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Ñieàu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ñoù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coù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lôïi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cho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vaø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cho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moïi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ngöôøi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.</a:t>
            </a:r>
          </a:p>
          <a:p>
            <a:pPr algn="just" eaLnBrk="1" hangingPunct="1">
              <a:spcBef>
                <a:spcPct val="25000"/>
              </a:spcBef>
            </a:pP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-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Moãi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ngöôøi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moãi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treû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coù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quyeàn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coù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yù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kieán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rieâng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vaø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caàn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baøy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toû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yù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kieán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b="1" dirty="0" err="1">
                <a:solidFill>
                  <a:srgbClr val="0000CC"/>
                </a:solidFill>
                <a:latin typeface="VNI-Palatin" pitchFamily="2" charset="0"/>
              </a:rPr>
              <a:t>mình</a:t>
            </a:r>
            <a:r>
              <a:rPr lang="fr-LU" sz="3600" b="1" dirty="0">
                <a:solidFill>
                  <a:srgbClr val="0000CC"/>
                </a:solidFill>
                <a:latin typeface="VNI-Palatin" pitchFamily="2" charset="0"/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3624090" y="838200"/>
            <a:ext cx="1699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5000"/>
              </a:spcBef>
            </a:pPr>
            <a:r>
              <a:rPr lang="fr-LU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fr-L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fr-LU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5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438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2355" y="12954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hãy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nhận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xét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hành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vi,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việc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từng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bạn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hợp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đây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:</a:t>
            </a:r>
            <a:endParaRPr lang="vi-VN" sz="28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8613" y="2621804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a.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Dung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rất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múa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hát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vậy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ghi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tên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tham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gia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đội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văn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nghệ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lớp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8613" y="3657600"/>
            <a:ext cx="86106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b.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chuẩn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bị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buổi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liên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hoan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lớp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phân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công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Hồng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mang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khăn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trải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bàn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Hồng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rất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lo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lắng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nhà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mình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khăn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nhưng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ngại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dám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nói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8613" y="54102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c.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Khánh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đòi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bố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mẹ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mua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chiếc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cặp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mới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nói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sẽ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học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nếu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cặp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mới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8613" y="5334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fr-LU" sz="3200" u="sng" dirty="0" err="1">
                <a:solidFill>
                  <a:srgbClr val="FF00FF"/>
                </a:solidFill>
                <a:latin typeface="VNI-Palatin" pitchFamily="2" charset="0"/>
              </a:rPr>
              <a:t>Hoaït</a:t>
            </a:r>
            <a:r>
              <a:rPr lang="fr-LU" sz="3200" u="sng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u="sng" dirty="0" err="1" smtClean="0">
                <a:solidFill>
                  <a:srgbClr val="FF00FF"/>
                </a:solidFill>
                <a:latin typeface="VNI-Palatin" pitchFamily="2" charset="0"/>
              </a:rPr>
              <a:t>ñoäng</a:t>
            </a:r>
            <a:r>
              <a:rPr lang="fr-LU" sz="3200" u="sng" dirty="0" smtClean="0">
                <a:solidFill>
                  <a:srgbClr val="FF00FF"/>
                </a:solidFill>
                <a:latin typeface="VNI-Palatin" pitchFamily="2" charset="0"/>
              </a:rPr>
              <a:t> 2</a:t>
            </a:r>
            <a:r>
              <a:rPr lang="fr-LU" sz="3200" dirty="0" smtClean="0">
                <a:solidFill>
                  <a:srgbClr val="FF00FF"/>
                </a:solidFill>
                <a:latin typeface="VNI-Palatin" pitchFamily="2" charset="0"/>
              </a:rPr>
              <a:t>: </a:t>
            </a:r>
            <a:r>
              <a:rPr lang="fr-LU" sz="3200" dirty="0" err="1" smtClean="0">
                <a:solidFill>
                  <a:srgbClr val="FF00FF"/>
                </a:solidFill>
                <a:latin typeface="VNI-Palatin" pitchFamily="2" charset="0"/>
              </a:rPr>
              <a:t>Thaûo</a:t>
            </a:r>
            <a:r>
              <a:rPr lang="fr-LU" sz="3200" dirty="0" smtClean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dirty="0" err="1">
                <a:solidFill>
                  <a:srgbClr val="FF00FF"/>
                </a:solidFill>
                <a:latin typeface="VNI-Palatin" pitchFamily="2" charset="0"/>
              </a:rPr>
              <a:t>luaän</a:t>
            </a:r>
            <a:r>
              <a:rPr lang="fr-LU" sz="3200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dirty="0" err="1">
                <a:solidFill>
                  <a:srgbClr val="FF00FF"/>
                </a:solidFill>
                <a:latin typeface="VNI-Palatin" pitchFamily="2" charset="0"/>
              </a:rPr>
              <a:t>nhoùm</a:t>
            </a:r>
            <a:r>
              <a:rPr lang="fr-LU" sz="3200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dirty="0" err="1" smtClean="0">
                <a:solidFill>
                  <a:srgbClr val="FF00FF"/>
                </a:solidFill>
                <a:latin typeface="VNI-Palatin" pitchFamily="2" charset="0"/>
              </a:rPr>
              <a:t>ñoâi</a:t>
            </a:r>
            <a:r>
              <a:rPr lang="fr-LU" sz="3200" dirty="0" smtClean="0">
                <a:solidFill>
                  <a:srgbClr val="FF00FF"/>
                </a:solidFill>
                <a:latin typeface="VNI-Palatin" pitchFamily="2" charset="0"/>
              </a:rPr>
              <a:t> (</a:t>
            </a:r>
            <a:r>
              <a:rPr lang="fr-LU" sz="3200" dirty="0" err="1" smtClean="0">
                <a:solidFill>
                  <a:srgbClr val="FF00FF"/>
                </a:solidFill>
                <a:latin typeface="VNI-Palatin" pitchFamily="2" charset="0"/>
              </a:rPr>
              <a:t>baøi</a:t>
            </a:r>
            <a:r>
              <a:rPr lang="fr-LU" sz="3200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dirty="0" smtClean="0">
                <a:solidFill>
                  <a:srgbClr val="FF00FF"/>
                </a:solidFill>
                <a:latin typeface="VNI-Palatin" pitchFamily="2" charset="0"/>
              </a:rPr>
              <a:t>taäp1)</a:t>
            </a:r>
            <a:endParaRPr lang="fr-LU" sz="3200" dirty="0">
              <a:solidFill>
                <a:srgbClr val="FF00FF"/>
              </a:solidFill>
              <a:latin typeface="VNI-Palat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9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534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3600" dirty="0" err="1">
                <a:solidFill>
                  <a:srgbClr val="FF3300"/>
                </a:solidFill>
                <a:latin typeface="VNI-Palatin" pitchFamily="2" charset="0"/>
              </a:rPr>
              <a:t>Keát</a:t>
            </a:r>
            <a:r>
              <a:rPr lang="fr-LU" sz="3600" dirty="0">
                <a:solidFill>
                  <a:srgbClr val="FF3300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FF3300"/>
                </a:solidFill>
                <a:latin typeface="VNI-Palatin" pitchFamily="2" charset="0"/>
              </a:rPr>
              <a:t>luaän</a:t>
            </a:r>
            <a:r>
              <a:rPr lang="fr-LU" sz="3600" dirty="0">
                <a:solidFill>
                  <a:srgbClr val="FF3300"/>
                </a:solidFill>
                <a:latin typeface="VNI-Palatin" pitchFamily="2" charset="0"/>
              </a:rPr>
              <a:t>:</a:t>
            </a:r>
            <a:r>
              <a:rPr lang="fr-LU" sz="3600" dirty="0"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Vieäc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laøm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baïn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Dung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laø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ñuùng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vì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baïn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ñaõ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bieát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baøy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toû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mong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muoán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nguyeän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voïng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mình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.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Coøn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vieäc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laøm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caùc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baïn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Hoàng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vaø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Khaùnh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laø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chưa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ñuùng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214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74" name="Text Box 50"/>
          <p:cNvSpPr txBox="1">
            <a:spLocks noChangeArrowheads="1"/>
          </p:cNvSpPr>
          <p:nvPr/>
        </p:nvSpPr>
        <p:spPr bwMode="auto">
          <a:xfrm>
            <a:off x="381000" y="10668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 a.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quyền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mong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muốn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riêng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về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vấn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đề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liên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quan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75" name="Text Box 51"/>
          <p:cNvSpPr txBox="1">
            <a:spLocks noChangeArrowheads="1"/>
          </p:cNvSpPr>
          <p:nvPr/>
        </p:nvSpPr>
        <p:spPr bwMode="auto">
          <a:xfrm>
            <a:off x="457200" y="21336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 b.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Cách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chia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sẻ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bày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tỏ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phải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rõ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ràng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tôn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trọng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nghe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76" name="Text Box 52"/>
          <p:cNvSpPr txBox="1">
            <a:spLocks noChangeArrowheads="1"/>
          </p:cNvSpPr>
          <p:nvPr/>
        </p:nvSpPr>
        <p:spPr bwMode="auto">
          <a:xfrm>
            <a:off x="533400" y="33528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c.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cần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lắng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nghe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tôn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trọng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khác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77" name="Text Box 53"/>
          <p:cNvSpPr txBox="1">
            <a:spLocks noChangeArrowheads="1"/>
          </p:cNvSpPr>
          <p:nvPr/>
        </p:nvSpPr>
        <p:spPr bwMode="auto">
          <a:xfrm>
            <a:off x="609600" y="4419600"/>
            <a:ext cx="76961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lớn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cần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lắng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nghe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78" name="Text Box 5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5602307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đ.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Mọi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muốn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đều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phải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hiện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04870" y="304800"/>
            <a:ext cx="845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3200" b="1" u="sng" dirty="0" err="1">
                <a:solidFill>
                  <a:srgbClr val="FF00FF"/>
                </a:solidFill>
                <a:latin typeface="VNI-Palatin" pitchFamily="2" charset="0"/>
              </a:rPr>
              <a:t>Hoaït</a:t>
            </a:r>
            <a:r>
              <a:rPr lang="fr-LU" sz="3200" b="1" u="sng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b="1" u="sng" dirty="0" err="1">
                <a:solidFill>
                  <a:srgbClr val="FF00FF"/>
                </a:solidFill>
                <a:latin typeface="VNI-Palatin" pitchFamily="2" charset="0"/>
              </a:rPr>
              <a:t>ñoäng</a:t>
            </a:r>
            <a:r>
              <a:rPr lang="fr-LU" sz="3200" b="1" u="sng" dirty="0">
                <a:solidFill>
                  <a:srgbClr val="FF00FF"/>
                </a:solidFill>
                <a:latin typeface="VNI-Palatin" pitchFamily="2" charset="0"/>
              </a:rPr>
              <a:t> 3: </a:t>
            </a:r>
            <a:r>
              <a:rPr lang="fr-LU" sz="3200" b="1" dirty="0" err="1">
                <a:solidFill>
                  <a:srgbClr val="FF00FF"/>
                </a:solidFill>
                <a:latin typeface="VNI-Palatin" pitchFamily="2" charset="0"/>
              </a:rPr>
              <a:t>Baøy</a:t>
            </a:r>
            <a:r>
              <a:rPr lang="fr-LU" sz="3200" b="1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FF00FF"/>
                </a:solidFill>
                <a:latin typeface="VNI-Palatin" pitchFamily="2" charset="0"/>
              </a:rPr>
              <a:t>toû</a:t>
            </a:r>
            <a:r>
              <a:rPr lang="fr-LU" sz="3200" b="1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FF00FF"/>
                </a:solidFill>
                <a:latin typeface="VNI-Palatin" pitchFamily="2" charset="0"/>
              </a:rPr>
              <a:t>yù</a:t>
            </a:r>
            <a:r>
              <a:rPr lang="fr-LU" sz="3200" b="1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FF00FF"/>
                </a:solidFill>
                <a:latin typeface="VNI-Palatin" pitchFamily="2" charset="0"/>
              </a:rPr>
              <a:t>kieán</a:t>
            </a:r>
            <a:r>
              <a:rPr lang="fr-LU" sz="3200" b="1" dirty="0">
                <a:solidFill>
                  <a:srgbClr val="FF00FF"/>
                </a:solidFill>
                <a:latin typeface="VNI-Palatin" pitchFamily="2" charset="0"/>
              </a:rPr>
              <a:t> (</a:t>
            </a:r>
            <a:r>
              <a:rPr lang="fr-LU" sz="3200" b="1" dirty="0" err="1">
                <a:solidFill>
                  <a:srgbClr val="FF00FF"/>
                </a:solidFill>
                <a:latin typeface="VNI-Palatin" pitchFamily="2" charset="0"/>
              </a:rPr>
              <a:t>baøi</a:t>
            </a:r>
            <a:r>
              <a:rPr lang="fr-LU" sz="3200" b="1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FF00FF"/>
                </a:solidFill>
                <a:latin typeface="VNI-Palatin" pitchFamily="2" charset="0"/>
              </a:rPr>
              <a:t>taäp</a:t>
            </a:r>
            <a:r>
              <a:rPr lang="fr-LU" sz="3200" b="1" dirty="0">
                <a:solidFill>
                  <a:srgbClr val="FF00FF"/>
                </a:solidFill>
                <a:latin typeface="VNI-Palatin" pitchFamily="2" charset="0"/>
              </a:rPr>
              <a:t> </a:t>
            </a:r>
            <a:r>
              <a:rPr lang="fr-LU" sz="3200" b="1" dirty="0" smtClean="0">
                <a:solidFill>
                  <a:srgbClr val="FF00FF"/>
                </a:solidFill>
                <a:latin typeface="VNI-Palatin" pitchFamily="2" charset="0"/>
              </a:rPr>
              <a:t>2)</a:t>
            </a:r>
            <a:endParaRPr lang="fr-LU" sz="3200" b="1" dirty="0">
              <a:solidFill>
                <a:srgbClr val="FF00FF"/>
              </a:solidFill>
              <a:latin typeface="VNI-Palat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2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74" grpId="0"/>
      <p:bldP spid="77874" grpId="1"/>
      <p:bldP spid="77875" grpId="0"/>
      <p:bldP spid="77875" grpId="1"/>
      <p:bldP spid="77876" grpId="0"/>
      <p:bldP spid="77876" grpId="1"/>
      <p:bldP spid="77877" grpId="0"/>
      <p:bldP spid="77877" grpId="1"/>
      <p:bldP spid="77878" grpId="0"/>
      <p:bldP spid="77878" grpId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1" name="Group 12"/>
          <p:cNvGrpSpPr>
            <a:grpSpLocks/>
          </p:cNvGrpSpPr>
          <p:nvPr/>
        </p:nvGrpSpPr>
        <p:grpSpPr bwMode="auto">
          <a:xfrm>
            <a:off x="1295400" y="2792413"/>
            <a:ext cx="457200" cy="1905000"/>
            <a:chOff x="1295400" y="2667000"/>
            <a:chExt cx="457200" cy="1905000"/>
          </a:xfrm>
        </p:grpSpPr>
        <p:sp>
          <p:nvSpPr>
            <p:cNvPr id="2" name="Rectangle 1"/>
            <p:cNvSpPr/>
            <p:nvPr/>
          </p:nvSpPr>
          <p:spPr>
            <a:xfrm>
              <a:off x="1295400" y="2667000"/>
              <a:ext cx="457200" cy="1143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524000" y="38100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4582" name="Group 11"/>
          <p:cNvGrpSpPr>
            <a:grpSpLocks/>
          </p:cNvGrpSpPr>
          <p:nvPr/>
        </p:nvGrpSpPr>
        <p:grpSpPr bwMode="auto">
          <a:xfrm>
            <a:off x="6553200" y="2792413"/>
            <a:ext cx="457200" cy="1905000"/>
            <a:chOff x="2805590" y="2819400"/>
            <a:chExt cx="457200" cy="1905000"/>
          </a:xfrm>
        </p:grpSpPr>
        <p:sp>
          <p:nvSpPr>
            <p:cNvPr id="8" name="Rectangle 7"/>
            <p:cNvSpPr/>
            <p:nvPr/>
          </p:nvSpPr>
          <p:spPr>
            <a:xfrm>
              <a:off x="2805590" y="2819400"/>
              <a:ext cx="457200" cy="1143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3034190" y="39624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4583" name="TextBox 15"/>
          <p:cNvSpPr txBox="1">
            <a:spLocks noChangeArrowheads="1"/>
          </p:cNvSpPr>
          <p:nvPr/>
        </p:nvSpPr>
        <p:spPr bwMode="auto">
          <a:xfrm>
            <a:off x="685800" y="5078413"/>
            <a:ext cx="1905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Tán thành</a:t>
            </a:r>
          </a:p>
        </p:txBody>
      </p:sp>
      <p:sp>
        <p:nvSpPr>
          <p:cNvPr id="24584" name="TextBox 16"/>
          <p:cNvSpPr txBox="1">
            <a:spLocks noChangeArrowheads="1"/>
          </p:cNvSpPr>
          <p:nvPr/>
        </p:nvSpPr>
        <p:spPr bwMode="auto">
          <a:xfrm>
            <a:off x="5334000" y="5078413"/>
            <a:ext cx="2667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 tán thành</a:t>
            </a:r>
          </a:p>
        </p:txBody>
      </p:sp>
    </p:spTree>
    <p:extLst>
      <p:ext uri="{BB962C8B-B14F-4D97-AF65-F5344CB8AC3E}">
        <p14:creationId xmlns:p14="http://schemas.microsoft.com/office/powerpoint/2010/main" val="19405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76962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3200" b="1" dirty="0" err="1">
                <a:solidFill>
                  <a:srgbClr val="FF3300"/>
                </a:solidFill>
                <a:latin typeface="VNI-Palatin" pitchFamily="2" charset="0"/>
              </a:rPr>
              <a:t>Keát</a:t>
            </a:r>
            <a:r>
              <a:rPr lang="fr-LU" sz="3200" b="1" dirty="0">
                <a:solidFill>
                  <a:srgbClr val="FF3300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FF3300"/>
                </a:solidFill>
                <a:latin typeface="VNI-Palatin" pitchFamily="2" charset="0"/>
              </a:rPr>
              <a:t>luaän</a:t>
            </a:r>
            <a:r>
              <a:rPr lang="fr-LU" sz="3200" b="1" dirty="0">
                <a:solidFill>
                  <a:srgbClr val="FF3300"/>
                </a:solidFill>
                <a:latin typeface="VNI-Palatin" pitchFamily="2" charset="0"/>
              </a:rPr>
              <a:t>: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Caùc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yù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kieán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(a), (b), (c), (d)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laø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ñuùng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. YÙ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kieán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(ñ)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laø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sai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vì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chæ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coù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nhöõng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mong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muoán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 smtClean="0">
                <a:solidFill>
                  <a:srgbClr val="0000CC"/>
                </a:solidFill>
                <a:latin typeface="VNI-Palatin" pitchFamily="2" charset="0"/>
              </a:rPr>
              <a:t>thöïc</a:t>
            </a:r>
            <a:r>
              <a:rPr lang="fr-LU" sz="3200" b="1" dirty="0" smtClean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 smtClean="0">
                <a:solidFill>
                  <a:srgbClr val="0000CC"/>
                </a:solidFill>
                <a:latin typeface="VNI-Palatin" pitchFamily="2" charset="0"/>
              </a:rPr>
              <a:t>söï</a:t>
            </a:r>
            <a:r>
              <a:rPr lang="fr-LU" sz="3200" b="1" dirty="0" smtClean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coù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lôïi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cho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söï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phaùt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trieån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chính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caùc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vaø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phuø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hôïp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vôùi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hoaøn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caûnh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thöïc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teá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gia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ñình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ñaát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nöôùc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môùi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caàn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ñöôïc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thöïc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hieän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865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2"/>
          <p:cNvSpPr txBox="1">
            <a:spLocks noChangeArrowheads="1"/>
          </p:cNvSpPr>
          <p:nvPr/>
        </p:nvSpPr>
        <p:spPr bwMode="auto">
          <a:xfrm>
            <a:off x="457200" y="1179731"/>
            <a:ext cx="8305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trẻ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đều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quyền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mong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kiến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riêng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liên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quan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trẻ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cần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mạnh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dạn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chia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sẻ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tỏ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kiến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mong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xung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rõ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ràng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lễ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3810000" y="533400"/>
            <a:ext cx="2362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3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65532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4400" b="1" dirty="0"/>
              <a:t>* </a:t>
            </a:r>
            <a:r>
              <a:rPr lang="fr-LU" sz="4400" b="1" dirty="0" err="1">
                <a:latin typeface="VNI-Palatin" pitchFamily="2" charset="0"/>
              </a:rPr>
              <a:t>Em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coù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nhaän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xeùt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gì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moâi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tröôøng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lôùp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hoïc</a:t>
            </a:r>
            <a:r>
              <a:rPr lang="fr-LU" sz="4400" b="1" dirty="0">
                <a:latin typeface="VNI-Palatin" pitchFamily="2" charset="0"/>
              </a:rPr>
              <a:t>, </a:t>
            </a:r>
            <a:r>
              <a:rPr lang="fr-LU" sz="4400" b="1" dirty="0" err="1">
                <a:latin typeface="VNI-Palatin" pitchFamily="2" charset="0"/>
              </a:rPr>
              <a:t>tröôøng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hoïc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cuûa</a:t>
            </a:r>
            <a:r>
              <a:rPr lang="fr-LU" sz="4400" b="1" dirty="0">
                <a:latin typeface="VNI-Palatin" pitchFamily="2" charset="0"/>
              </a:rPr>
              <a:t> </a:t>
            </a:r>
            <a:r>
              <a:rPr lang="fr-LU" sz="4400" b="1" dirty="0" err="1">
                <a:latin typeface="VNI-Palatin" pitchFamily="2" charset="0"/>
              </a:rPr>
              <a:t>chuùng</a:t>
            </a:r>
            <a:r>
              <a:rPr lang="fr-LU" sz="4400" b="1" dirty="0">
                <a:latin typeface="VNI-Palatin" pitchFamily="2" charset="0"/>
              </a:rPr>
              <a:t> ta?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4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6851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247900" y="1673225"/>
            <a:ext cx="46482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 err="1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Kieåm</a:t>
            </a:r>
            <a:r>
              <a:rPr lang="en-US" sz="3200" kern="10" dirty="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 </a:t>
            </a:r>
            <a:r>
              <a:rPr lang="en-US" sz="3200" kern="10" dirty="0" err="1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tra</a:t>
            </a:r>
            <a:r>
              <a:rPr lang="en-US" sz="3200" kern="10" dirty="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 </a:t>
            </a:r>
            <a:r>
              <a:rPr lang="en-US" sz="3200" kern="10" dirty="0" err="1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baøi</a:t>
            </a:r>
            <a:r>
              <a:rPr lang="en-US" sz="3200" kern="10" dirty="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 </a:t>
            </a:r>
            <a:r>
              <a:rPr lang="en-US" sz="3200" kern="10" dirty="0" err="1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cuõ</a:t>
            </a:r>
            <a:endParaRPr lang="en-US" sz="3200" kern="10" dirty="0"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VNI-Commerce"/>
            </a:endParaRPr>
          </a:p>
        </p:txBody>
      </p:sp>
    </p:spTree>
    <p:extLst>
      <p:ext uri="{BB962C8B-B14F-4D97-AF65-F5344CB8AC3E}">
        <p14:creationId xmlns:p14="http://schemas.microsoft.com/office/powerpoint/2010/main" val="201063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914400" y="990601"/>
            <a:ext cx="710723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fr-LU" sz="4000" b="1" dirty="0"/>
              <a:t>         </a:t>
            </a:r>
            <a:r>
              <a:rPr lang="fr-LU" sz="4000" b="1" dirty="0" err="1">
                <a:solidFill>
                  <a:srgbClr val="0000CC"/>
                </a:solidFill>
                <a:latin typeface="VNI-Palatin" pitchFamily="2" charset="0"/>
              </a:rPr>
              <a:t>Hoaït</a:t>
            </a:r>
            <a:r>
              <a:rPr lang="fr-LU" sz="40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b="1" dirty="0" err="1">
                <a:solidFill>
                  <a:srgbClr val="0000CC"/>
                </a:solidFill>
                <a:latin typeface="VNI-Palatin" pitchFamily="2" charset="0"/>
              </a:rPr>
              <a:t>ñoäng</a:t>
            </a:r>
            <a:r>
              <a:rPr lang="fr-LU" sz="40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b="1" dirty="0" err="1">
                <a:solidFill>
                  <a:srgbClr val="0000CC"/>
                </a:solidFill>
                <a:latin typeface="VNI-Palatin" pitchFamily="2" charset="0"/>
              </a:rPr>
              <a:t>tieáp</a:t>
            </a:r>
            <a:r>
              <a:rPr lang="fr-LU" sz="40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b="1" dirty="0" err="1">
                <a:solidFill>
                  <a:srgbClr val="0000CC"/>
                </a:solidFill>
                <a:latin typeface="VNI-Palatin" pitchFamily="2" charset="0"/>
              </a:rPr>
              <a:t>noái</a:t>
            </a:r>
            <a:endParaRPr lang="fr-LU" sz="4000" b="1" dirty="0">
              <a:solidFill>
                <a:srgbClr val="0000CC"/>
              </a:solidFill>
              <a:latin typeface="VNI-Palatin" pitchFamily="2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fr-LU" sz="4000" b="1" dirty="0" smtClean="0">
                <a:latin typeface="VNI-Palatin" pitchFamily="2" charset="0"/>
              </a:rPr>
              <a:t>- </a:t>
            </a:r>
            <a:r>
              <a:rPr lang="fr-LU" sz="4000" b="1" dirty="0" err="1" smtClean="0">
                <a:latin typeface="VNI-Palatin" pitchFamily="2" charset="0"/>
              </a:rPr>
              <a:t>Em</a:t>
            </a:r>
            <a:r>
              <a:rPr lang="fr-LU" sz="4000" b="1" dirty="0" smtClean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haõy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baøy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toû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yù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kieán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vôùi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boá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meï</a:t>
            </a:r>
            <a:r>
              <a:rPr lang="fr-LU" sz="4000" b="1" dirty="0">
                <a:latin typeface="VNI-Palatin" pitchFamily="2" charset="0"/>
              </a:rPr>
              <a:t>, </a:t>
            </a:r>
            <a:r>
              <a:rPr lang="fr-LU" sz="4000" b="1" dirty="0" err="1">
                <a:latin typeface="VNI-Palatin" pitchFamily="2" charset="0"/>
              </a:rPr>
              <a:t>thaày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coâ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giaùo</a:t>
            </a:r>
            <a:r>
              <a:rPr lang="fr-LU" sz="4000" b="1" dirty="0">
                <a:latin typeface="VNI-Palatin" pitchFamily="2" charset="0"/>
              </a:rPr>
              <a:t>,...</a:t>
            </a:r>
            <a:r>
              <a:rPr lang="fr-LU" sz="4000" b="1" dirty="0" err="1">
                <a:latin typeface="VNI-Palatin" pitchFamily="2" charset="0"/>
              </a:rPr>
              <a:t>veà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nhöõng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vaán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ñeà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coù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lieân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quan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ñeán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baûn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thaân</a:t>
            </a:r>
            <a:r>
              <a:rPr lang="fr-LU" sz="4000" b="1" dirty="0">
                <a:latin typeface="VNI-Palatin" pitchFamily="2" charset="0"/>
              </a:rPr>
              <a:t>   </a:t>
            </a:r>
            <a:r>
              <a:rPr lang="fr-LU" sz="4000" b="1" dirty="0" err="1">
                <a:latin typeface="VNI-Palatin" pitchFamily="2" charset="0"/>
              </a:rPr>
              <a:t>em</a:t>
            </a:r>
            <a:r>
              <a:rPr lang="fr-LU" sz="4000" b="1" dirty="0">
                <a:latin typeface="VNI-Palatin" pitchFamily="2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</a:pPr>
            <a:r>
              <a:rPr lang="fr-LU" sz="4000" b="1" dirty="0">
                <a:latin typeface="VNI-Palatin" pitchFamily="2" charset="0"/>
              </a:rPr>
              <a:t>-</a:t>
            </a:r>
            <a:r>
              <a:rPr lang="fr-LU" sz="4000" b="1" dirty="0" err="1">
                <a:latin typeface="VNI-Palatin" pitchFamily="2" charset="0"/>
              </a:rPr>
              <a:t>Taäp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tieåu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phaåm</a:t>
            </a:r>
            <a:r>
              <a:rPr lang="fr-LU" sz="4000" b="1" dirty="0">
                <a:latin typeface="VNI-Palatin" pitchFamily="2" charset="0"/>
              </a:rPr>
              <a:t>: </a:t>
            </a:r>
            <a:r>
              <a:rPr lang="fr-LU" sz="4000" b="1" dirty="0" err="1">
                <a:latin typeface="VNI-Palatin" pitchFamily="2" charset="0"/>
              </a:rPr>
              <a:t>Moät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buoåi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toái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trong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gia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ñình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baïn</a:t>
            </a:r>
            <a:r>
              <a:rPr lang="fr-LU" sz="4000" b="1" dirty="0">
                <a:latin typeface="VNI-Palatin" pitchFamily="2" charset="0"/>
              </a:rPr>
              <a:t> </a:t>
            </a:r>
            <a:r>
              <a:rPr lang="fr-LU" sz="4000" b="1" dirty="0" err="1">
                <a:latin typeface="VNI-Palatin" pitchFamily="2" charset="0"/>
              </a:rPr>
              <a:t>Hoa</a:t>
            </a:r>
            <a:r>
              <a:rPr lang="fr-LU" sz="4000" b="1" dirty="0">
                <a:latin typeface="VNI-Palatin" pitchFamily="2" charset="0"/>
              </a:rPr>
              <a:t>.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5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6627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5"/>
          <p:cNvSpPr>
            <a:spLocks noChangeArrowheads="1"/>
          </p:cNvSpPr>
          <p:nvPr/>
        </p:nvSpPr>
        <p:spPr bwMode="auto">
          <a:xfrm>
            <a:off x="2209800" y="1828800"/>
            <a:ext cx="4572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3300"/>
                </a:solidFill>
              </a:rPr>
              <a:t>VỀ NHÀ </a:t>
            </a: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2209800" y="304800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Học bài và xem trước bài : </a:t>
            </a:r>
            <a:r>
              <a:rPr lang="en-US" sz="2400" b="1">
                <a:solidFill>
                  <a:srgbClr val="0066FF"/>
                </a:solidFill>
              </a:rPr>
              <a:t>TÂY NGUYÊN</a:t>
            </a:r>
          </a:p>
          <a:p>
            <a:r>
              <a:rPr lang="en-US" sz="2400" b="1"/>
              <a:t>                    ( sgk trang 82 )</a:t>
            </a:r>
          </a:p>
        </p:txBody>
      </p:sp>
      <p:pic>
        <p:nvPicPr>
          <p:cNvPr id="24580" name="Picture 21" descr="j0232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675" y="3981450"/>
            <a:ext cx="230346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gtbrd01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2057400" y="2611438"/>
            <a:ext cx="5257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Củng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33CC"/>
                </a:solidFill>
                <a:latin typeface="Times New Roman" pitchFamily="18" charset="0"/>
              </a:rPr>
              <a:t>cố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</a:rPr>
              <a:t> -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D</a:t>
            </a:r>
            <a:r>
              <a:rPr lang="en-US" sz="4800" b="1" dirty="0" err="1" smtClean="0">
                <a:solidFill>
                  <a:srgbClr val="0033CC"/>
                </a:solidFill>
                <a:latin typeface="Times New Roman" pitchFamily="18" charset="0"/>
              </a:rPr>
              <a:t>ặn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dò</a:t>
            </a:r>
            <a:endParaRPr lang="en-US" sz="4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lower-rose-013_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19440">
            <a:off x="3338513" y="46736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70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30725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2" descr="flower-rose-013_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5720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4" name="Picture 2" descr="flower-rose-013_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19955">
            <a:off x="4789488" y="4687888"/>
            <a:ext cx="152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Picture 17" descr="Obst100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6" name="Picture 24" descr="3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5486400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7" name="WordArt 17"/>
          <p:cNvSpPr>
            <a:spLocks noChangeArrowheads="1" noChangeShapeType="1" noTextEdit="1"/>
          </p:cNvSpPr>
          <p:nvPr/>
        </p:nvSpPr>
        <p:spPr bwMode="auto">
          <a:xfrm>
            <a:off x="609600" y="1295400"/>
            <a:ext cx="7086600" cy="434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TẠM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BiỆT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endParaRPr lang="en-US" sz="3600" kern="10" dirty="0" smtClean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CÁC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EM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!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7701"/>
                </p:tgtEl>
              </p:cMediaNode>
            </p:audio>
          </p:childTnLst>
        </p:cTn>
      </p:par>
    </p:tnLst>
    <p:bldLst>
      <p:bldP spid="1577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371600" y="1143000"/>
            <a:ext cx="574370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LU" sz="3200" b="1" dirty="0">
                <a:latin typeface="VNI-Palatin" pitchFamily="2" charset="0"/>
              </a:rPr>
              <a:t>*</a:t>
            </a:r>
            <a:r>
              <a:rPr lang="fr-LU" sz="3200" b="1" dirty="0" err="1">
                <a:latin typeface="VNI-Palatin" pitchFamily="2" charset="0"/>
              </a:rPr>
              <a:t>Ñeå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hoïc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taäp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toát</a:t>
            </a:r>
            <a:r>
              <a:rPr lang="fr-LU" sz="3200" b="1" dirty="0">
                <a:latin typeface="VNI-Palatin" pitchFamily="2" charset="0"/>
              </a:rPr>
              <a:t>, </a:t>
            </a:r>
            <a:r>
              <a:rPr lang="fr-LU" sz="3200" b="1" dirty="0" err="1">
                <a:latin typeface="VNI-Palatin" pitchFamily="2" charset="0"/>
              </a:rPr>
              <a:t>chuùng</a:t>
            </a:r>
            <a:r>
              <a:rPr lang="fr-LU" sz="3200" b="1" dirty="0">
                <a:latin typeface="VNI-Palatin" pitchFamily="2" charset="0"/>
              </a:rPr>
              <a:t> ta </a:t>
            </a:r>
            <a:r>
              <a:rPr lang="fr-LU" sz="3200" b="1" dirty="0" err="1">
                <a:latin typeface="VNI-Palatin" pitchFamily="2" charset="0"/>
              </a:rPr>
              <a:t>caàn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laøm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gì</a:t>
            </a:r>
            <a:r>
              <a:rPr lang="fr-LU" sz="3200" b="1" dirty="0">
                <a:latin typeface="VNI-Palatin" pitchFamily="2" charset="0"/>
              </a:rPr>
              <a:t>?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262196" y="2743200"/>
            <a:ext cx="58531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Ñeå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hoïc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taäp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toát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chuùng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ta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caàn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coá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gaéng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,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kieân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trì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vöôït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qua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nhöõng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khoù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khaên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.</a:t>
            </a: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8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144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14400" y="1066800"/>
            <a:ext cx="7162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3200" b="1" dirty="0">
                <a:latin typeface="VNI-Palatin" pitchFamily="2" charset="0"/>
              </a:rPr>
              <a:t>*</a:t>
            </a:r>
            <a:r>
              <a:rPr lang="fr-LU" sz="3200" b="1" dirty="0" err="1">
                <a:latin typeface="VNI-Palatin" pitchFamily="2" charset="0"/>
              </a:rPr>
              <a:t>Caâu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tuïc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ngöõ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naøo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noùi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leân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tinh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thaàn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vöôït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khoù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trong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hoïc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taäp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cuõng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nhö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trong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cuoäc</a:t>
            </a:r>
            <a:r>
              <a:rPr lang="fr-LU" sz="3200" b="1" dirty="0">
                <a:latin typeface="VNI-Palatin" pitchFamily="2" charset="0"/>
              </a:rPr>
              <a:t> </a:t>
            </a:r>
            <a:r>
              <a:rPr lang="fr-LU" sz="3200" b="1" dirty="0" err="1">
                <a:latin typeface="VNI-Palatin" pitchFamily="2" charset="0"/>
              </a:rPr>
              <a:t>soáng</a:t>
            </a:r>
            <a:r>
              <a:rPr lang="fr-LU" sz="3200" b="1" dirty="0">
                <a:latin typeface="VNI-Palatin" pitchFamily="2" charset="0"/>
              </a:rPr>
              <a:t>?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066800" y="320040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Caâu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tuïc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ngöõ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noùi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leân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tinh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thaàn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vöôït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khoù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trong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hoïc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taäp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cuõng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nhö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trong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cuoäc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soáng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0000CC"/>
                </a:solidFill>
                <a:latin typeface="VNI-Palatin" pitchFamily="2" charset="0"/>
              </a:rPr>
              <a:t>laø</a:t>
            </a:r>
            <a:r>
              <a:rPr lang="fr-LU" sz="3200" b="1" dirty="0">
                <a:solidFill>
                  <a:srgbClr val="0000CC"/>
                </a:solidFill>
                <a:latin typeface="VNI-Palatin" pitchFamily="2" charset="0"/>
              </a:rPr>
              <a:t>: </a:t>
            </a:r>
            <a:r>
              <a:rPr lang="fr-LU" sz="3200" b="1" i="1" dirty="0" err="1">
                <a:solidFill>
                  <a:srgbClr val="FF3300"/>
                </a:solidFill>
                <a:latin typeface="VNI-Palatin" pitchFamily="2" charset="0"/>
              </a:rPr>
              <a:t>Coù</a:t>
            </a:r>
            <a:r>
              <a:rPr lang="fr-LU" sz="3200" b="1" i="1" dirty="0">
                <a:solidFill>
                  <a:srgbClr val="FF3300"/>
                </a:solidFill>
                <a:latin typeface="VNI-Palatin" pitchFamily="2" charset="0"/>
              </a:rPr>
              <a:t> </a:t>
            </a:r>
            <a:r>
              <a:rPr lang="fr-LU" sz="3200" b="1" i="1" dirty="0" err="1">
                <a:solidFill>
                  <a:srgbClr val="FF3300"/>
                </a:solidFill>
                <a:latin typeface="VNI-Palatin" pitchFamily="2" charset="0"/>
              </a:rPr>
              <a:t>chí</a:t>
            </a:r>
            <a:r>
              <a:rPr lang="fr-LU" sz="3200" b="1" i="1" dirty="0">
                <a:solidFill>
                  <a:srgbClr val="FF3300"/>
                </a:solidFill>
                <a:latin typeface="VNI-Palatin" pitchFamily="2" charset="0"/>
              </a:rPr>
              <a:t> </a:t>
            </a:r>
            <a:r>
              <a:rPr lang="fr-LU" sz="3200" b="1" i="1" dirty="0" err="1">
                <a:solidFill>
                  <a:srgbClr val="FF3300"/>
                </a:solidFill>
                <a:latin typeface="VNI-Palatin" pitchFamily="2" charset="0"/>
              </a:rPr>
              <a:t>thì</a:t>
            </a:r>
            <a:r>
              <a:rPr lang="fr-LU" sz="3200" b="1" dirty="0">
                <a:solidFill>
                  <a:srgbClr val="FF3300"/>
                </a:solidFill>
                <a:latin typeface="VNI-Palatin" pitchFamily="2" charset="0"/>
              </a:rPr>
              <a:t> </a:t>
            </a:r>
            <a:r>
              <a:rPr lang="fr-LU" sz="3200" b="1" i="1" dirty="0" err="1">
                <a:solidFill>
                  <a:srgbClr val="FF3300"/>
                </a:solidFill>
                <a:latin typeface="VNI-Palatin" pitchFamily="2" charset="0"/>
              </a:rPr>
              <a:t>neân</a:t>
            </a:r>
            <a:r>
              <a:rPr lang="fr-LU" sz="3200" b="1" i="1" dirty="0">
                <a:solidFill>
                  <a:srgbClr val="FF3300"/>
                </a:solidFill>
                <a:latin typeface="VNI-Palatin" pitchFamily="2" charset="0"/>
              </a:rPr>
              <a:t>.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5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8882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an0128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990600"/>
            <a:ext cx="8610600" cy="5551488"/>
          </a:xfrm>
          <a:noFill/>
          <a:ln>
            <a:solidFill>
              <a:srgbClr val="FF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8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943100" y="304800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990600" y="970709"/>
            <a:ext cx="7162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990600" y="2077197"/>
            <a:ext cx="7162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2. Em sẽ làm gì nếu em bị cô giáo hiểu lầm và phê bình?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990600" y="3200400"/>
            <a:ext cx="7162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990600" y="4800600"/>
            <a:ext cx="71628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2108B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800100" y="381000"/>
            <a:ext cx="76200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b="1" dirty="0">
                <a:solidFill>
                  <a:srgbClr val="FF0000"/>
                </a:solidFill>
              </a:rPr>
              <a:t>  </a:t>
            </a:r>
            <a:r>
              <a:rPr lang="fr-LU" sz="3200" b="1" dirty="0" err="1">
                <a:solidFill>
                  <a:srgbClr val="FF0000"/>
                </a:solidFill>
                <a:latin typeface="VNI-Palatin" pitchFamily="2" charset="0"/>
              </a:rPr>
              <a:t>Hoaït</a:t>
            </a:r>
            <a:r>
              <a:rPr lang="fr-LU" sz="3200" b="1" dirty="0">
                <a:solidFill>
                  <a:srgbClr val="FF0000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FF0000"/>
                </a:solidFill>
                <a:latin typeface="VNI-Palatin" pitchFamily="2" charset="0"/>
              </a:rPr>
              <a:t>ñoäng</a:t>
            </a:r>
            <a:r>
              <a:rPr lang="fr-LU" sz="3200" b="1" dirty="0">
                <a:solidFill>
                  <a:srgbClr val="FF0000"/>
                </a:solidFill>
                <a:latin typeface="VNI-Palatin" pitchFamily="2" charset="0"/>
              </a:rPr>
              <a:t> 1: </a:t>
            </a:r>
            <a:r>
              <a:rPr lang="fr-LU" sz="3200" b="1" dirty="0" err="1">
                <a:solidFill>
                  <a:srgbClr val="FF0000"/>
                </a:solidFill>
                <a:latin typeface="VNI-Palatin" pitchFamily="2" charset="0"/>
              </a:rPr>
              <a:t>Thaûo</a:t>
            </a:r>
            <a:r>
              <a:rPr lang="fr-LU" sz="3200" b="1" dirty="0">
                <a:solidFill>
                  <a:srgbClr val="FF0000"/>
                </a:solidFill>
                <a:latin typeface="VNI-Palatin" pitchFamily="2" charset="0"/>
              </a:rPr>
              <a:t> </a:t>
            </a:r>
            <a:r>
              <a:rPr lang="fr-LU" sz="3200" b="1" dirty="0" err="1">
                <a:solidFill>
                  <a:srgbClr val="FF0000"/>
                </a:solidFill>
                <a:latin typeface="VNI-Palatin" pitchFamily="2" charset="0"/>
              </a:rPr>
              <a:t>luaän</a:t>
            </a:r>
            <a:r>
              <a:rPr lang="fr-LU" sz="3200" b="1" dirty="0">
                <a:solidFill>
                  <a:srgbClr val="FF0000"/>
                </a:solidFill>
                <a:latin typeface="VNI-Palatin" pitchFamily="2" charset="0"/>
              </a:rPr>
              <a:t> </a:t>
            </a:r>
            <a:r>
              <a:rPr lang="fr-LU" sz="3200" b="1" dirty="0" err="1" smtClean="0">
                <a:solidFill>
                  <a:srgbClr val="FF0000"/>
                </a:solidFill>
                <a:latin typeface="VNI-Palatin" pitchFamily="2" charset="0"/>
              </a:rPr>
              <a:t>nhoùm</a:t>
            </a:r>
            <a:r>
              <a:rPr lang="fr-LU" sz="3200" b="1" dirty="0" smtClean="0">
                <a:solidFill>
                  <a:srgbClr val="FF0000"/>
                </a:solidFill>
                <a:latin typeface="VNI-Palatin" pitchFamily="2" charset="0"/>
              </a:rPr>
              <a:t> 4</a:t>
            </a:r>
            <a:endParaRPr lang="fr-LU" sz="3200" b="1" dirty="0">
              <a:solidFill>
                <a:srgbClr val="FF0000"/>
              </a:solidFill>
              <a:latin typeface="VNI-Palatin" pitchFamily="2" charset="0"/>
              <a:sym typeface="Wingdings" pitchFamily="2" charset="2"/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892399" y="1212850"/>
            <a:ext cx="743540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892399" y="2514600"/>
            <a:ext cx="756937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874038" y="3663235"/>
            <a:ext cx="770334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774394" y="5181600"/>
            <a:ext cx="7422841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7911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12293" grpId="0"/>
      <p:bldP spid="12294" grpId="0"/>
      <p:bldP spid="12295" grpId="0"/>
      <p:bldP spid="122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33400" y="762000"/>
            <a:ext cx="8305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/>
            <a:r>
              <a:rPr lang="fr-LU" sz="3600" dirty="0" smtClean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seõ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gaëp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coâ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giaùo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ñeå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xin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coâ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giaùo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cho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vieäc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khaùc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phuø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hôïp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hôn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...</a:t>
            </a:r>
          </a:p>
          <a:p>
            <a:pPr eaLnBrk="1" hangingPunct="1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609600" y="3581400"/>
            <a:ext cx="8358188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/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giaûi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thích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ñeå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coâ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khoâng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>
                <a:solidFill>
                  <a:srgbClr val="0000CC"/>
                </a:solidFill>
                <a:latin typeface="VNI-Palatin" pitchFamily="2" charset="0"/>
              </a:rPr>
              <a:t>hieåu</a:t>
            </a:r>
            <a:r>
              <a:rPr lang="fr-LU" sz="40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4000" dirty="0" err="1" smtClean="0">
                <a:solidFill>
                  <a:srgbClr val="0000CC"/>
                </a:solidFill>
                <a:latin typeface="VNI-Palatin" pitchFamily="2" charset="0"/>
              </a:rPr>
              <a:t>laàm</a:t>
            </a:r>
            <a:r>
              <a:rPr lang="fr-LU" sz="4000" dirty="0" smtClean="0">
                <a:solidFill>
                  <a:srgbClr val="0000CC"/>
                </a:solidFill>
                <a:latin typeface="VNI-Palatin" pitchFamily="2" charset="0"/>
              </a:rPr>
              <a:t>…</a:t>
            </a:r>
            <a:endParaRPr lang="fr-LU" sz="4000" dirty="0">
              <a:solidFill>
                <a:srgbClr val="0000CC"/>
              </a:solidFill>
              <a:latin typeface="VNI-Palatin" pitchFamily="2" charset="0"/>
            </a:endParaRPr>
          </a:p>
          <a:p>
            <a:pPr eaLnBrk="1" hangingPunct="1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5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748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/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seõ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xin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boá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meï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cho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ñöôïc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ñi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xem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xieác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.</a:t>
            </a:r>
          </a:p>
          <a:p>
            <a:pPr algn="just" eaLnBrk="1" hangingPunct="1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81000" y="3200400"/>
            <a:ext cx="85344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/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Em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noùi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vôùi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ngöôøi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toå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chöùc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veà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nguyeän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voïng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vaø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khaû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naêng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cuûa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 </a:t>
            </a:r>
            <a:r>
              <a:rPr lang="fr-LU" sz="3600" dirty="0" err="1">
                <a:solidFill>
                  <a:srgbClr val="0000CC"/>
                </a:solidFill>
                <a:latin typeface="VNI-Palatin" pitchFamily="2" charset="0"/>
              </a:rPr>
              <a:t>mình</a:t>
            </a:r>
            <a:r>
              <a:rPr lang="fr-LU" sz="3600" dirty="0">
                <a:solidFill>
                  <a:srgbClr val="0000CC"/>
                </a:solidFill>
                <a:latin typeface="VNI-Palatin" pitchFamily="2" charset="0"/>
              </a:rPr>
              <a:t>.</a:t>
            </a:r>
          </a:p>
          <a:p>
            <a:pPr algn="just" eaLnBrk="1" hangingPunct="1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8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1070</Words>
  <Application>Microsoft Office PowerPoint</Application>
  <PresentationFormat>On-screen Show (4:3)</PresentationFormat>
  <Paragraphs>62</Paragraphs>
  <Slides>22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Le Tien Duat</cp:lastModifiedBy>
  <cp:revision>34</cp:revision>
  <dcterms:created xsi:type="dcterms:W3CDTF">2016-09-21T02:25:25Z</dcterms:created>
  <dcterms:modified xsi:type="dcterms:W3CDTF">2019-10-31T14:02:38Z</dcterms:modified>
</cp:coreProperties>
</file>