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91" r:id="rId2"/>
    <p:sldId id="321" r:id="rId3"/>
    <p:sldId id="387" r:id="rId4"/>
    <p:sldId id="339" r:id="rId5"/>
    <p:sldId id="302" r:id="rId6"/>
    <p:sldId id="392" r:id="rId7"/>
    <p:sldId id="352" r:id="rId8"/>
    <p:sldId id="353" r:id="rId9"/>
    <p:sldId id="354" r:id="rId10"/>
    <p:sldId id="355" r:id="rId11"/>
    <p:sldId id="356" r:id="rId12"/>
    <p:sldId id="344" r:id="rId13"/>
    <p:sldId id="361" r:id="rId14"/>
    <p:sldId id="362" r:id="rId15"/>
    <p:sldId id="368" r:id="rId16"/>
    <p:sldId id="371" r:id="rId17"/>
    <p:sldId id="376" r:id="rId18"/>
    <p:sldId id="366" r:id="rId19"/>
    <p:sldId id="329" r:id="rId20"/>
    <p:sldId id="385" r:id="rId21"/>
    <p:sldId id="386" r:id="rId22"/>
    <p:sldId id="365" r:id="rId23"/>
    <p:sldId id="393" r:id="rId24"/>
    <p:sldId id="372" r:id="rId25"/>
    <p:sldId id="347" r:id="rId26"/>
    <p:sldId id="381" r:id="rId27"/>
    <p:sldId id="330" r:id="rId28"/>
    <p:sldId id="378" r:id="rId29"/>
    <p:sldId id="358" r:id="rId30"/>
    <p:sldId id="351" r:id="rId31"/>
    <p:sldId id="379" r:id="rId32"/>
    <p:sldId id="332" r:id="rId33"/>
    <p:sldId id="301" r:id="rId34"/>
    <p:sldId id="295" r:id="rId35"/>
    <p:sldId id="296" r:id="rId36"/>
    <p:sldId id="297" r:id="rId37"/>
    <p:sldId id="299" r:id="rId38"/>
    <p:sldId id="298" r:id="rId39"/>
    <p:sldId id="39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FF"/>
    <a:srgbClr val="00CC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C9AA3-96DD-407C-9D5A-152F2ED50978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89A6C-6019-45E8-A64A-8176DCA71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89A6C-6019-45E8-A64A-8176DCA7160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2087-91B4-49BF-9FE1-4B106E870159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2E4E-7C16-48B5-9B08-8E2DA9A4F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2087-91B4-49BF-9FE1-4B106E870159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2E4E-7C16-48B5-9B08-8E2DA9A4F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2087-91B4-49BF-9FE1-4B106E870159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2E4E-7C16-48B5-9B08-8E2DA9A4F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2087-91B4-49BF-9FE1-4B106E870159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2E4E-7C16-48B5-9B08-8E2DA9A4F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2087-91B4-49BF-9FE1-4B106E870159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2E4E-7C16-48B5-9B08-8E2DA9A4F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2087-91B4-49BF-9FE1-4B106E870159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2E4E-7C16-48B5-9B08-8E2DA9A4F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2087-91B4-49BF-9FE1-4B106E870159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2E4E-7C16-48B5-9B08-8E2DA9A4F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2087-91B4-49BF-9FE1-4B106E870159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2E4E-7C16-48B5-9B08-8E2DA9A4F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2087-91B4-49BF-9FE1-4B106E870159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2E4E-7C16-48B5-9B08-8E2DA9A4F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2087-91B4-49BF-9FE1-4B106E870159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2E4E-7C16-48B5-9B08-8E2DA9A4F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2087-91B4-49BF-9FE1-4B106E870159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2E4E-7C16-48B5-9B08-8E2DA9A4F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2087-91B4-49BF-9FE1-4B106E870159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52E4E-7C16-48B5-9B08-8E2DA9A4F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Quang%20Hao%200988375548\Desktop\Ngan%20ANh%20ok\Clip%20TNXH%20Ngan%20Anh.wm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Quang%20Hao%200988375548\Desktop\Ngan%20ANh%20ok\emyeutruongem.wmv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49.png"/><Relationship Id="rId7" Type="http://schemas.openxmlformats.org/officeDocument/2006/relationships/slide" Target="slide35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image" Target="../media/image61.jpeg"/><Relationship Id="rId9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slide" Target="slide33.xml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slide" Target="slide33.xml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slide" Target="slide33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usic\nhac%20tre\Unknown%20Artist\Unknown%20Album%20(12-21-2007%2010-54-58%20PM)\05%20Track%205.mp3" TargetMode="External"/><Relationship Id="rId4" Type="http://schemas.openxmlformats.org/officeDocument/2006/relationships/image" Target="../media/image7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 descr="IMG_0611"/>
          <p:cNvSpPr>
            <a:spLocks noChangeArrowheads="1"/>
          </p:cNvSpPr>
          <p:nvPr/>
        </p:nvSpPr>
        <p:spPr bwMode="auto">
          <a:xfrm>
            <a:off x="914400" y="609600"/>
            <a:ext cx="7391400" cy="548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7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88267">
            <a:off x="-199232" y="-32544"/>
            <a:ext cx="1304926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793" y="5183981"/>
            <a:ext cx="16764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45" name="WordArt 9"/>
          <p:cNvSpPr>
            <a:spLocks noChangeArrowheads="1" noChangeShapeType="1" noTextEdit="1"/>
          </p:cNvSpPr>
          <p:nvPr/>
        </p:nvSpPr>
        <p:spPr bwMode="auto">
          <a:xfrm>
            <a:off x="2057400" y="6162675"/>
            <a:ext cx="58674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b="1" i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BodoniH"/>
              </a:rPr>
              <a:t>Gi¸o viªn: </a:t>
            </a:r>
            <a:r>
              <a:rPr lang="pt-BR" sz="2000" b="1" i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 Thị Thường</a:t>
            </a:r>
            <a:endParaRPr lang="en-US" sz="2000" b="1" i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WordArt 10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2296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54604"/>
              </a:avLst>
            </a:prstTxWarp>
          </a:bodyPr>
          <a:lstStyle/>
          <a:p>
            <a:pPr algn="ctr"/>
            <a:endParaRPr lang="en-US" sz="3200" kern="10" spc="-32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8200" name="Picture 12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5186363"/>
            <a:ext cx="16764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3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22949">
            <a:off x="8117681" y="-91281"/>
            <a:ext cx="13049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0" y="4648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1A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ganxinh\Desktop\Ảnh TNXH\images929985_1_h_mo_hi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51631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52" name="AutoShape 4" descr="data:image/jpeg;base64,/9j/4AAQSkZJRgABAQAAAQABAAD/2wCEAAkGBxQSEhQUEBQWFBUUFRcVFRcVFRQUFBQUFRQXFhYUFRQYHSggGBolHBUXITEhJSkrLi4uFx8zODMsNygtLisBCgoKDg0OGhAQGiwmICYtLCwtLCwsLCwsLCwsLCwsLy8sLiwtLCwsLzQsLCwsLCwsLCwsLCwsNCwsLCwsLCwsLP/AABEIAQkAvgMBIgACEQEDEQH/xAAcAAAABwEBAAAAAAAAAAAAAAAAAQIDBAUGBwj/xABBEAACAQIFAQcCAwUFBwUBAAABAhEAAwQFEiExQQYTIlFhcYEykSNCsQcUYoKhM1JywdFDg5Ki4fDxFTSkssIk/8QAGgEAAgMBAQAAAAAAAAAAAAAAAAECAwQFBv/EACoRAAICAQMDAgcBAQEAAAAAAAABAhEDBBIhEzFBBSIyUWGBkbHwcaEj/9oADAMBAAIRAxEAPwDtVChQqREFFR0KQwqFHQoGFRUqioAFEaOiIpAQc3x62LT3G/KNhxqY/Svya4fis7vHE274na4WYnhnjxW/+EnfptWs/aXnRu3Vw9oghGg783Dsf+EGPvRZR2JS7bmYZUIVv4iOT81nk3KVLx+zQkoxV+f0bzs9j0vWVdDIIn/p7jj4q0rk3YbNHwmIbD3vCGYhQfy3BynzH3HrXV7bggEdashK0VSjtdB0UUqiqZEQRRUuiIpAINJIpwikkUANkUg06wpsigBBpNLNJIoAtqFKoiKsIBUKOhQMKipVFSAKhR0RoAKqTtdnX7ph2cRrPhtg/wB4jn2HP2q7Nch7X498dihbQxbUlQZk92p8TR0JOw9xVeSW1FuONu32KDAZJex1xbo28RIDAkEzGqt1b/Z+4H/uY8wLe0/8VX/ZbLQigxAAhR7bbVoYqEcarkk80r4OS9puyD4W2b2vvFBEkLoa2SfrmTImPaa1vYbtAL9qGPjXwuP4ujexG/3rUYmwrqyOAysCpB4IIgiuPXkbKsaQZNvj/HZY7N/iX9QfOoyXTaa7Er6i57nZaFRMtxYuICDOwMjqDwRUurigKipVFQAk0RpRoqYhBpsinTTbUgGzSTSzSTQMtqFChVhAFChQoGCio6I0hhURo6av3QilmMKoJJ8gBJNAGZ7e553FrukMXLwIn+6gG5+eB81kuwuTsfG48dwyfRfyj/P59Kqc2xjY/GM8Hu7fiaBOm2uyqY6Sd/5q3vZ7NMNbCBrqB7sBATudp46bedZU987NE1sjt/JqrNsKAB0qtTPrRxD4eGD211MSBpjw8GZ/OOlKx2eWraFg6ORwouIGb0Enc9Y5rmuY9qO7xDXBZm6wZTcEgMhZdMGIMBAPMR8Vc27SiiqEXKW1LlnWLV0MJFZrt7kX7zYJQA3bcsn8Q/MnyBt6gVm+y/7RbZuXkxLC2EMhzqOqTsoAmDH3qPmn7U1FwiyutOFlSCW1EatU/SRB3AI4qEpJxpkFkcHfkV+zbPyPwLjCRJt776ByhHpyPSfKuoI8iRXnLNs6U4s3sMO6aRdCzIVid9wBsTO3qfOuz9jO0S4uwHUFehB5Vh9Q9p60sb8FuTvaNPNFNNG5RB6tKx2hRCjpiEmkNThpDUgGzSDSzSTQMtaFChVhEFChQoBANEaFEaQwjXPf2r5+LVtbKncyzwSIEeFTHM8x6CtrnGYph7L3bh2QTHmeij3rgWYu2MuPduFjLyY9IPPPBXb0quScnsj3Zq02JzlYnBjEW8NiGKhUv6fFJBAQHSkjodzHpVZlGDfEBkZ1tqviuMy6tmYupRSeSTH9fSr/ALS3FtYcKRdeSzBiri0NIiE1DS7QTLA7Qa5/YxLS+nYuu41bbb9TVEFUvcijJKCnffnk3N/D28IxYEMGXw+JSRPMaeB69Z96yWKzVnLFj1JMcfHl/wCKi2saZ7tzCgwSfyCYMjqBNDFZRcDNs+gEaXNtlRp48R2EzsfOPOtssipKJ0HrMUYJ4+4WX6HYm9rIktpQgTH1S0+HbYbVLzXF2XYHD22tKv5TdNwtJkEavTaJNTMpy4JZa8w2MDrIKAllPQaiBzWdV59/M/pWV8s4u7dIvLGHS4WZrgRlEAEzP25rR/s67S/u+IFpz+HdOmei3OFb2P0n4qjweIt7rGhWC6h9UlY1CTOnqfj2peZZKiIb2HZmt/mDblehIMCV/Tzp9OS5OlLBOKtrg9D28TIqRaesT2EzO5ewqNeUhx4ZOxdR9Lx6j+oNa+xcoi7MzRYK1KmoyvTivVhEdmktQmiNACDSaWaSaBlpQoUKsIgoUKFAwqI0dJY0gKTtdZwz2CMZ/Z9CCQwaIBWOtcdzo27VsDDtwZ3g9ADqI5Jgfauw5zlJvW3AIua/yudhB2Kt0PT5rl+a9nbCuW7xtKtBRlXVO+wgww2O+w9atw7ZP6nU9OnjvbK7/wCGOXMtahHZtAkFCzlVRlKllWY223ifDEjrnLZRXtg7qGi4YMsv1SBzEEjbnTWgzzJxbhkdSpZtKt4bioSCNagmfqMEeR4qiDzcttChQynro0zJX25EVlaccjs5uo41Em/n/WajM7Qw7i0NlSYJ6jWzAyfQj1gCl3cze8QqDWxQqdUFQp2OqdiI2g1LzTHMrC7Cl0nSYDAg7EDpI6eo61GwzdzeLkJbW5DMOO6QKp8ageHmYjrHNbeVPb4+Z6NaWMKTqqIt23cTTbxMLbYk6vCQTpIMRsT1jkQOKygsEMpWDAVhxHnvWl7T9p7N9Dbso+xBDNCiQfqAmZIkezGsoLvi2HX0+KzZVFS9h5/V9Pqvp1X0JWHxOkzAJ3G+4k7THWtRkTX1ti8AXtNc0soJLMRA1aTzzHwfKqcdnn7sXzDIPE4UnUF6sJEEef3443nZW8tpEFgeBtQdtRME7gKpIk89DFVynKBulqZQityNtkSnulLJ3ZI+iQSvuR19OlW6PVdgnAUCI+ZqarVUnfJz27ZNS7Ui3cqtBqRZappiLBWpc0wjU4DVhEVSTRzRUDLShR0VWCBQo6KgAqI0dEaQEbEIRLJAMddl9z5e9cr7aqcQzOJVlJKEjYiTAmPLz9K6rjbHeIySV1CJHIrmmdfvHe906B1XVJVG1bKYJAkHeOKv06SdnS9NXvcr7fo572zwhttr0lRABB6CPC0+0b+tYrFwSCJ3AmeZ610btLk2J275rdoPsqk6nVIkFlQEqI289+KxN3J7oYIRJmFiWDQATpIHA1CTwJ3NU6jmVofqu1yjKPPHfwWnZrML9u3d7tkm3pgOCSoYwH5ggEj26+VVWJN1wBvN0C71LOzGQCepkz7mrzsllguG6joys1tgHOkkaYU20U8lluMCDtspkRSHwZa3bOsI1pV0qQQZXYLK/SDpQ7mZnzqvc3xZh3Z5LbzVdvoUNy2FaHU6gpVxHOoRP8Lg/pR4K0CbYJkaiSIIUCNyx85jgcfapuNBvXtUnSTJH95vzN6ajvG/MVMxGCCYYsdzq0aoj6mJB9eCPt6UlCS5rgjDTZITi5R4tD2Y9r1W2bOHtg7FTcbjiCETy9z8VWZNmjM9q2zBUFxW8hIYQWjoKgFgFKMpPVYI2fbxHbiNqbsn+8JHX/QkdKc259zbqd2S9x33Aa/zEEen/fv96t7ZrF9h+0a4kaG8NwDYSDrA5I9f8t/ONnbFUKNGBOx9TT9qo6inrdSQydbanQajWzToNWJiodoUkGlTTAtqFChVggUDQoUAFRGkveAME7ngck/A3quzLNltFAx0BzGo76YEkkDpxv60hxTk6RNv3lUSx9hyT6ADc1kO0eb3SHFsi2oBG4BuNtuI6VqVvW9yHUmNzqBMRP2rkea5tod1Y6gv0kcOSSNz0EAk+0VZiVvk26LDvk7QjC3lvsxveI6zLTJO8CelVuHxLMzG7ubAuuNlUnSpUkkRPQSfTyqvs5/3bk21SSwII1jSZ6b7g9R6Cm7mbK1vGm4R3pw7KvTVqaDA9C3H+lS1M102kdfXqEMDpfL+RdZbfLWcPaRdN5rXfgggf22vnbc7Dc+XpWJe4SCAdyZPPTgfetBfxpt4vD6Vlhh8MirMTqDrH2esxina25VxDKdJ85Gxn1rJilSd/wBwYvT5p/F/cscyq+O8GofHqK3Sk3sPcU+IG1cCKeNQQlAPLxRWZ7IRcZ0e3rDfUS5tqOqswUguQ3QyK0uZ4pcNZdwQSoUCOCxYCPtPxNb8ErxS3HSpPFJSMBl1l1vLOlrbESrFGBBEgEHrPUfettguzFtbi3LZItGNSHdkcCYDdVPrvsea56GZuOlXfZvM7iXtWonXAuBjIYTt8jof8jWL/DjywNL2tm7ynLzbzAPoBW53hVtI8JI1HeNiCGHqHPxvrQqnwalY8iAw9QdwaurR2qpI5yVDmmlClKwo9VOiQpTTimmZpxDTTEPg0ukLS6kBb0KFCrSIKYcluDA9OT89P19qfoopAQyvi0J4dgzHqQSQN+pMHfp81g/2jWHIFwPpaySVBMLpJBBHrsP61v7Fki5cY8MV0+wXf+pNUfbHs6MWEOoroBB2mQYgx6b/AHqePiXJq0ORQypy4RxG3mF11c7DuwGEQoEuqxHl4unFUWOzO4BtpCDow5PmTyT5Vu89yAqTbw9oktA1Ek7TPQACqfOOy7LaUBWZwZfYCZIgQdwvhIBiDJqWeTiu529dmjDFcO77UVmS4JbttnvOB+JbtoiyGaYa6wM7BVKyTtLgcxK72VW72EvXrSQxu3Wtamc6cPZV7pHO57tYk9an4Lss+Hwv71iAwRrcoivpL61Y6jBB06FJ5GwJ3kVNwuROuDaLhTucvxN24FAOs3EKKhB4BGrfnbaKwOTcqPNzzZJ/FJshZZgiMwNy4xcYXCrdlgo2W0NK7AD6nUfFUK4K5cDs9xl1XGlYBgjqPLk7VtrNib2MU/7R8Phh/hW2L1322Vao8CkpJ22Zj6lHe23/ANB96E2uSEHJSIGRoyI14v8AhqtximlBJ/s0lgNR8ZU8+dIzRWvYa2+qQVVtuBc0gOpHQhp+CDwan9wVwptHZruGuXAPW2UvR9pFVGRMUOq8W7oJATco0mPEJ26meZir45WlUuxqw6x45e+2v9Ku66rpUBpIliRAbyKjy5+1aTIsGYUiR13/ANKssky2xiJF22BB8EM+pR8kgecetXtnIVXw6pAPlyPKpw2xjubOpDNjUN7fD7cGiwpIt2iRtpUT/DsFJHpwfj1q4sPVdhfIxHSeNxBB9CNjUiwdJ0n4nkg8T67EH1U1Q3bs4snbLBTR6qbU704RQwQ4rU9bFRlqXaoSAfUUcUBRgVMRb0KFCrRAoUKBoAI0VA1T5/mNyyAyIWVd2gSD0ienNOKt0WY4OctqJONtWkHesolTqngzXN+2WZJcdbiEErI+rcgkzweJPHl7VIzXt3deUFlVGk/Uxb322/LP2rC4g3mY3PClueskHrpA5NacWNx5kju6DQyhLdl/fgjZxneIvfhXXbSqaEVfCqAArso2aVLDxTsxG01vsJZ1ZZmN2BL4d7SxJGmzhzx/O9z7Vi71tsTctCESU2AADaVn8QgfQungddIrXYXBYm1kzsmIVkbD3ruh7Gow4d4R1cEEgj6g3NZMqjf15Mnq0cS2xgknzwikxecWrZuNbAZu8uNJn6mOiYmPpRR7D1NUWXZjruNbVBDLfY6ojxguwB8i0feoD5dcQEuZYmSvIk87+U1LyzFJYRzdtFmhpZW0+Fl2B6nxQORAnkmp1tpqJsx4YLGmoKyXm2OGkXFXxDD3bUbgrcvtatjSeuwfeqy7aBt6QNS4cC6wiQ/jUXmnrtMewqNZd2tHWdRVgZbcxv19Dx/iNX2TWbgMomr/APmth0Jh2DlzKk7TtwYmeR1zZoVT8HJ1uj6Ltdn+UI7JXQl5luAkMzJZfUY1BQxWJiSpkH0NbZW3rL9nsDaJuohOlWs3FmQyOF1AQdxEEexq6x+OWyjO/A6dSSdgKqXyM2JN0kXevas9ic0uXcAXdib9pw+wgju7ikzvzpgx/C561Xt2jF9dKLpYMDuw4nodpPn/AOYj3xdXvHID27ihm8iC3dXFI6N3d1gPMifSrnjcVb8k9Rp5winI3OQ58mJNzu/pQqAf70jcj0kEfFWmGxyOT3bK2kw2kggHyJHX0rmWU5diSly1am2pYd4wMFyqkNbRmBCqSdyATPTcmtV2KtobQcJpcFkOolip2LKJO3O49KqszqTZrgak2mqEhp+0amiZPU04KZQ08KmBbUKFFVog6I0KI0AA0xi7epGUdRFPURoQ4unZyDt/ge70ldn1xtyDEgbe01HyjLLQXDjEXF7zFFrdpCTu1shX06QQPEyiDHXyrb9p7DW7tu7Zm66S+l9Lg8LsmxZgusgAz0G5Fcz7VoFxlvFd4sWlbFJaLxOI75pRR9UMyJtE88VbPUvwdDN6rJRUYr7lnewq272LZI7y1h7dhfLvboGlf+dK3fabCi3l162uwt4V0HstrSP0rmeXY9rqYdr7Avicb+8XCAFlcMV0rp6Lr0r6AHk1q8+7ZW3sX7F0QXtOquplZYECR099/isyTlukYo48uW5pX3KWwgbEYpSAFt3giiPNFY79PqrLZ66nw2hKzq1QQHjgCfy/99K0OGxKs+NugjR+8uwYEQQlq2JB8tqeyvDFbFtX3YKJ9zuf1pLPJRpmrDrMkPa+TH5ard3idgVt2i4mNmYqqhhzB/yrZ5RbPftO5/d8NPvpcn9ah5XlC3lzALAa7cVU6a2sWkdh7arg46g1YZLdDXb7cR3SD+Wwhj/mqM5uTVlGfPPNK5EX/wBPS7fv6gZU2gHUlLi/gIYDqQQOPSs/m+CuI+m9ca4rHwF2JEg9RwpgxPWa2WX25v4n/FaH/wAe3t/X+tJx+VLfBRvcHyPn7UsUlGSbHpJRx5Iyl4M5g8p06CF21pqXkwXAkeY3jz3Hxo+yzi9ZBA3nccwdj/1quxOGxCWUsqhF13FkuIKi0xH4gI9NvMb8bVpsjylcNa0rLdWY8sR6dPateolF1Rv9Qywl2+xNWx1o8HhVt6tIjUxc+rNyamWF3PsD+o/ypdy1WRo5IVupVtaiiplmhASrfFOCm7dOVMC2oUKFWkQUVCiNABGsd2hzR4aBuOQ06U9NPU+prZVme2uTPftzagNGlp2lOefQ/rUoVfJq0korItxyPGX/AN5Fw3GJdYCrIUeInxIBuAAIMyNxVH/6Y3fd5MqEBBJJI7wXFB9Y0N8xWvXs0+HfVdK+JWEDeOo345A+9Uuc4zuLKzp/Ee2QAAWFtNWpT7hPu5qWeKULflnY9SlieFeVa/kV2cC2lu2ir/ZJoUliTudbSOJJPIHSqnBWbt86bQ4KgyQNIdtIaPKYmK2TYFbqGEbwMqOSIHekSVB6kEwY4IrMJhCL4VbcwfpJZQY6kqZAHPxVTi9vtHgUXj/8q+xpcfYEXLev8G1YBVfzXGW1AZ/4QRMDkn0rUYm1Cg1isNda5h7xbcrpQPwXFxtMkecb/Nb7HAFVAqvLFJujla2ChndfcxVrEMLdp03ZMRjnj+JWbk+2n+lS8DjRaxBchv3fFBboIVm0MV9AYHh0+nhqnw97u7eIhiLi43EFI2IVlQPB99H9aoMXibpYE3CrGTqJM7bmT1mP60lBNbmLT6Tqxc7o6dl2bWBcvzdQanUr4huBbCf/AJ/SrnL1nfp59PeuaWXtX1BQnvD9eoBSWgEtA25njrNPWsBcLFGZ9DQFXU2hhxOmYPB26VZ0FtUkzVk0EYxTjL8nUro4pzC3Onz9v+4qBckIAJJUCIgTpHG9Ul3Oza7y7OpfpVeNLopYg9ZLHSf8IrPupnKnKjXWrqg6QeNvgbCpXeA1zTLswv8A721udKC9cdzsdWti4QluFAbaP/O7tXPmkppuiEJqRPNSLBqLaE1IsjepruTJyUqmrZp2pgW1FNFQq4gHQopoUhgojQprEXwglj6DqSfIDqaTAynbXCouhgPEdonw+pA6ECfTcVxTHu+IxOgMLYsd46ljsqrpMiASzauB6geZruvaTK7uLskbJBBSZnyPG4EdDyY2FZi72EtowW0ii7dII1XGkWUg3Cx3MHiBtLClkyXDbTNM9RGWn6bu7+xPtZMLGXWBfMMjd5dJP57lw3G1N1hmiTVN2wwNjDodXhe7sYA1d315I5O3wat8+yy9Zwt03sTFvTDKWuYgtJgKO9kzMcEVyLtVn93FXu8cwQqqo6KoGwA9dyfUmnjyNd1wafTuo39F/UaPG4i2bC2sOreO7aLOwAPhuKSNInovM7zVznmaGxduI6+FLS3FI5JZnWI8pUD+YVg8vu3lItlR+INQ1GSFMidB3G6neJ4PlU+9hzcdRcLFnItsSSTpc6Z1HmDB+KlkxLJHfFl+q0fUvJB/7YfZi9buYjEteH4M3mk9TiHsLbAA/N4T807nORqH0WwTEx1McyfgVDyjC6BiVubMnd3ABvJRyCRHIDOp+1dA7M4Y3Avf2zZutbL6G3OgXCsx0Jldj51XhmqpmPRapYlJPyYDLMt0ttsRv+lbvJrUAMV2EwT0Y7GPtUTE5QHW5ZZQL9tmtK48LBXl8PdDeRgof4j6U/lWT9ww7sFQ21xSTBJ/Nv8AmB6+9WSybotRNE9V1sb2lwars6yvvLF0qN1BdvWAp1fAt/1q2W1vFDFOio1u4wXvrdy2JO5PdsxA/lUn4rJtvhnKnyiHlOQhDru+JiqBZ3CgIsmDsGJncdIq/wD3ao13MF7/ALsMv0SBPiJ8LQB/gYH5FTrGKB2qe1EY0uwu2kCKdRd6YFzenEub0yZJWnBTCtTgNMC4oTRTQq4iHRUKFIYKYxeLt2l13XVB/eYgD7mnqzfa7LLuIUpaUGREkqAv33/pVeSTirSsjJtLgm288S9ca1hSLrJGtxvZtTxLD6m8lHluRS8JgwL7tJYqioWMaizHW8xwIFuANhTPZTJhgcIlkkEoGZ2AgFmYux9QJgE9FFTMsB7vWwg3Cbh9NX0g+oQKPimvqC57iM6y8X7LWz13HuNx/p8158zbs3eW4w08MyzIjwkj/KvQOaZzYw4Jv3USBME+KPRBufgVy3H9tcPfxOm1hLrhrn9qG7t9JiWCEFTwT4iNvKpr5M6mhnkjdRtGVwGCufvKPeJYwFnrpt29I/Ra1WKyp2h7IGtfGA2wjyn+KI+Z6VMy+8lz94dVg2jh7YEjUBexKhmcDYNoUbSYk1q83WXbzIC/Akj9TUp5NsHCJZqNb7Xiiq+ZlMElvvmAQ94X7kuOBqsNfQn1/D/Sr/HXe7uYW8wiZsXPJReUMCf95bRf56VkmUEDE6yVOIv6wR9Sqtu3bUg+yH4apmYWO9tMt9QsnSwkEHx+Bx05C7EelZ1HauDjoqe0dvx27i8n8I+5IuWW+LqKP5zU94NZjFYx7bfut/62hsLcMlbjIQyoxO4YMoG/Mjcnc32DJ0pIjwrseRtxUL5JRfLFX7BZSFYoejLEqehg7H2NZbtPibiiMUg0pbuEXrerS2tO5INuCUP4s/UdgTwDG0YVGx2GF1CpGoGJB6gMCabXBGatGGH4b4O/c1FotWOZIuB+58JO3itld/Q1ucGrElttJjSQZnmY/h4367niKoO2PZ9LeEVrclcOJCsAwnZVJEbgeEb/AJSfcafIJ7oKzB1Gnu2jc2mtqyA+ZEkT1gdaK5ojDjgdCmaeQVJ7odKWtqpJFohRTgou7o6YFxQNFQq4gCaOaTQpEg6FFQoAzX7Qcwa1grwtH8Rk0jaYB2Y+Q2nmr/C3AyIwbUGVSG28QIB1bbb+lUvafK7mIUW7ewcgMx4UdT6+3WrnB4ZbVtLafTbVUX2UAD9Kpg5uTvt4Ir4mcs/aU3c3SQviuMxJI5Xbg+fEHpFZvK8b3g0JaKatmuFtz/DbIiNplunSDXa85ypcQonYrMSJG/QisLmOSPqZVTcNplR4Yjcg/Eb+tbMb3cWd3R6qLioMqux+IuBLqMQtu4phtK7C1qG5jfRsd/MVZr20w7YhbTllfvO7YlfwxcB0xr8p4PG9TsLkHc2Liv4x3V2R0BdIb7xFYjHdi7qXGt24fx7HUNQRmBDsDvABnUJ3BFV5VFy4KNR0cmV81x+Tr3fIhQMyqzkhASAXIBYhR1MAn4qsz36rWo/g3dVq5HTvQCjz6MsfzCuR5xmt7EJcxDOxXvLxsqCw0BDbDKOom2ADHmfOup4G5afBG1ddQbFoW70H+yZVn/lK7f4azN7k0cfdfCIWMy/96sBLoDXLN1VuggSdDDUVPQssMPeptzL0tOhsGEMqybwIEg6ehnb5qDkWbrd0Xh/tdNi76XUBNp4/jUke+mr97dU7FKpDjzyNgUpEg0Ipwc1eWB4nDLcRkuDUjqUYeasII+xqRZshVCqIVQAB5ACAKIU7bNSFQpVpYFFRzQMI0g0o0gmkBbTQoqFXEA6KhQmkMFCimimkAqk0DRUhhXSYMCTGw8z0pjD2NCBSdXmT+ZiZJ+STT5NEaAIGbQLF3b/Zvt5+E1je11ru8RavnUoCrakdZcyT1MapA6lY61Ydoswd8TYw+krYa8mt1J1uVOpVjohYAH0qf2lyz94FtWkqjhoBiSASJPMTFUOamntKpe6zmvZ7LTbvtZcSqYxXC8grctlhHmpNqJqZ2Rye7irV2bndm8bbXTyWP4l0kD/eWzPmpFafFYQWmRwgBRHYHj+yUtbUjqAWf70jtFk9+6i3cC62rlv8QW9P1uVTYOD4dkAiIO88zQkVqPIrNMuW1dAHgtYhFsEjYW7yf+3ceXAWfQVdZbiDctgtswlXHk6nSw9pB+IoZjZF6zpcRrUH1RtmB9wYPxVVleOPeS2xuzrHRcRahbg/mXQw9jR8Mi3tIu7lMzBoPdpJMmpstJqGnBTFs06DUhDoNHNIU0c0AGTTZNGTSCaALiimimhVpAOaKaKaKkSFTQpM0JpAKmiopoppAGTRE0KKgZBfLk7wXW3K7rP0qep996eN1YmRBMTIgk8CaddQQQRIPIPBqlzDIrbSVAXzElf6/wCRBFV1tXtRF2uxnczx72++tXVLKnerafqVcAC23qupYPUe2+gyDFi4rwCNLEb/AJgCVVh6ECfmqLNMIXRWBNxZtsD1AWQpYdRDH7Dpxc5FYFpe7DTo8EGJACp/nNVwl7qKcd7iVij0rO5jhylzWB9ZDD0vWgYH89vWvwK0/dTuaax2B7xCs6Sd1Ycqw3Vh7ECpyjaL5K0Q1EgEbg7j2PFOqtDLbR7pNQhgNJHkVJUgem1Se7ppDsCU6tI00oVIBwUJpINAmgAE0gmjY02TQIupopoUKtIgmioUKQwUKFCkMFFQNCgAqFCipDAajY+x3lt0mNalZ8pEVINEaGFETDYQIoB8XqfT9KiY3C6fEtsONz4YW4N52P5qtDSTUHBNURcVRQYXOkDaHYj0uKUdfcHkeoq7qHm/0VMXp7UoxcV3CN20xJFJK0s0DUiQ3FCKOgaYCaFHSaQBNTTGnDTL00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xQSEhQUEBQWFBUUFRcVFRcVFRQUFBQUFRQXFhYUFRQYHSggGBolHBUXITEhJSkrLi4uFx8zODMsNygtLisBCgoKDg0OGhAQGiwmICYtLCwtLCwsLCwsLCwsLCwsLy8sLiwtLCwsLzQsLCwsLCwsLCwsLCwsNCwsLCwsLCwsLP/AABEIAQkAvgMBIgACEQEDEQH/xAAcAAAABwEBAAAAAAAAAAAAAAAAAQIDBAUGBwj/xABBEAACAQIFAQcCAwUFBwUBAAABAhEAAwQFEiExQQYTIlFhcYEykSNCsQcUYoKhM1JywdFDg5Ki4fDxFTSkssIk/8QAGgEAAgMBAQAAAAAAAAAAAAAAAAECAwQFBv/EACoRAAICAQMDAgcBAQEAAAAAAAABAhEDBBIhEzFBBSIyUWGBkbHwcaEj/9oADAMBAAIRAxEAPwDtVChQqREFFR0KQwqFHQoGFRUqioAFEaOiIpAQc3x62LT3G/KNhxqY/Svya4fis7vHE274na4WYnhnjxW/+EnfptWs/aXnRu3Vw9oghGg783Dsf+EGPvRZR2JS7bmYZUIVv4iOT81nk3KVLx+zQkoxV+f0bzs9j0vWVdDIIn/p7jj4q0rk3YbNHwmIbD3vCGYhQfy3BynzH3HrXV7bggEdashK0VSjtdB0UUqiqZEQRRUuiIpAINJIpwikkUANkUg06wpsigBBpNLNJIoAtqFKoiKsIBUKOhQMKipVFSAKhR0RoAKqTtdnX7ph2cRrPhtg/wB4jn2HP2q7Nch7X498dihbQxbUlQZk92p8TR0JOw9xVeSW1FuONu32KDAZJex1xbo28RIDAkEzGqt1b/Z+4H/uY8wLe0/8VX/ZbLQigxAAhR7bbVoYqEcarkk80r4OS9puyD4W2b2vvFBEkLoa2SfrmTImPaa1vYbtAL9qGPjXwuP4ujexG/3rUYmwrqyOAysCpB4IIgiuPXkbKsaQZNvj/HZY7N/iX9QfOoyXTaa7Er6i57nZaFRMtxYuICDOwMjqDwRUurigKipVFQAk0RpRoqYhBpsinTTbUgGzSTSzSTQMtqFChVhAFChQoGCio6I0hhURo6av3QilmMKoJJ8gBJNAGZ7e553FrukMXLwIn+6gG5+eB81kuwuTsfG48dwyfRfyj/P59Kqc2xjY/GM8Hu7fiaBOm2uyqY6Sd/5q3vZ7NMNbCBrqB7sBATudp46bedZU987NE1sjt/JqrNsKAB0qtTPrRxD4eGD211MSBpjw8GZ/OOlKx2eWraFg6ORwouIGb0Enc9Y5rmuY9qO7xDXBZm6wZTcEgMhZdMGIMBAPMR8Vc27SiiqEXKW1LlnWLV0MJFZrt7kX7zYJQA3bcsn8Q/MnyBt6gVm+y/7RbZuXkxLC2EMhzqOqTsoAmDH3qPmn7U1FwiyutOFlSCW1EatU/SRB3AI4qEpJxpkFkcHfkV+zbPyPwLjCRJt776ByhHpyPSfKuoI8iRXnLNs6U4s3sMO6aRdCzIVid9wBsTO3qfOuz9jO0S4uwHUFehB5Vh9Q9p60sb8FuTvaNPNFNNG5RB6tKx2hRCjpiEmkNThpDUgGzSDSzSTQMtaFChVhEFChQoBANEaFEaQwjXPf2r5+LVtbKncyzwSIEeFTHM8x6CtrnGYph7L3bh2QTHmeij3rgWYu2MuPduFjLyY9IPPPBXb0quScnsj3Zq02JzlYnBjEW8NiGKhUv6fFJBAQHSkjodzHpVZlGDfEBkZ1tqviuMy6tmYupRSeSTH9fSr/ALS3FtYcKRdeSzBiri0NIiE1DS7QTLA7Qa5/YxLS+nYuu41bbb9TVEFUvcijJKCnffnk3N/D28IxYEMGXw+JSRPMaeB69Z96yWKzVnLFj1JMcfHl/wCKi2saZ7tzCgwSfyCYMjqBNDFZRcDNs+gEaXNtlRp48R2EzsfOPOtssipKJ0HrMUYJ4+4WX6HYm9rIktpQgTH1S0+HbYbVLzXF2XYHD22tKv5TdNwtJkEavTaJNTMpy4JZa8w2MDrIKAllPQaiBzWdV59/M/pWV8s4u7dIvLGHS4WZrgRlEAEzP25rR/s67S/u+IFpz+HdOmei3OFb2P0n4qjweIt7rGhWC6h9UlY1CTOnqfj2peZZKiIb2HZmt/mDblehIMCV/Tzp9OS5OlLBOKtrg9D28TIqRaesT2EzO5ewqNeUhx4ZOxdR9Lx6j+oNa+xcoi7MzRYK1KmoyvTivVhEdmktQmiNACDSaWaSaBlpQoUKsIgoUKFAwqI0dJY0gKTtdZwz2CMZ/Z9CCQwaIBWOtcdzo27VsDDtwZ3g9ADqI5Jgfauw5zlJvW3AIua/yudhB2Kt0PT5rl+a9nbCuW7xtKtBRlXVO+wgww2O+w9atw7ZP6nU9OnjvbK7/wCGOXMtahHZtAkFCzlVRlKllWY223ifDEjrnLZRXtg7qGi4YMsv1SBzEEjbnTWgzzJxbhkdSpZtKt4bioSCNagmfqMEeR4qiDzcttChQynro0zJX25EVlaccjs5uo41Em/n/WajM7Qw7i0NlSYJ6jWzAyfQj1gCl3cze8QqDWxQqdUFQp2OqdiI2g1LzTHMrC7Cl0nSYDAg7EDpI6eo61GwzdzeLkJbW5DMOO6QKp8ageHmYjrHNbeVPb4+Z6NaWMKTqqIt23cTTbxMLbYk6vCQTpIMRsT1jkQOKygsEMpWDAVhxHnvWl7T9p7N9Dbso+xBDNCiQfqAmZIkezGsoLvi2HX0+KzZVFS9h5/V9Pqvp1X0JWHxOkzAJ3G+4k7THWtRkTX1ti8AXtNc0soJLMRA1aTzzHwfKqcdnn7sXzDIPE4UnUF6sJEEef3443nZW8tpEFgeBtQdtRME7gKpIk89DFVynKBulqZQityNtkSnulLJ3ZI+iQSvuR19OlW6PVdgnAUCI+ZqarVUnfJz27ZNS7Ui3cqtBqRZappiLBWpc0wjU4DVhEVSTRzRUDLShR0VWCBQo6KgAqI0dEaQEbEIRLJAMddl9z5e9cr7aqcQzOJVlJKEjYiTAmPLz9K6rjbHeIySV1CJHIrmmdfvHe906B1XVJVG1bKYJAkHeOKv06SdnS9NXvcr7fo572zwhttr0lRABB6CPC0+0b+tYrFwSCJ3AmeZ610btLk2J275rdoPsqk6nVIkFlQEqI289+KxN3J7oYIRJmFiWDQATpIHA1CTwJ3NU6jmVofqu1yjKPPHfwWnZrML9u3d7tkm3pgOCSoYwH5ggEj26+VVWJN1wBvN0C71LOzGQCepkz7mrzsllguG6joys1tgHOkkaYU20U8lluMCDtspkRSHwZa3bOsI1pV0qQQZXYLK/SDpQ7mZnzqvc3xZh3Z5LbzVdvoUNy2FaHU6gpVxHOoRP8Lg/pR4K0CbYJkaiSIIUCNyx85jgcfapuNBvXtUnSTJH95vzN6ajvG/MVMxGCCYYsdzq0aoj6mJB9eCPt6UlCS5rgjDTZITi5R4tD2Y9r1W2bOHtg7FTcbjiCETy9z8VWZNmjM9q2zBUFxW8hIYQWjoKgFgFKMpPVYI2fbxHbiNqbsn+8JHX/QkdKc259zbqd2S9x33Aa/zEEen/fv96t7ZrF9h+0a4kaG8NwDYSDrA5I9f8t/ONnbFUKNGBOx9TT9qo6inrdSQydbanQajWzToNWJiodoUkGlTTAtqFChVggUDQoUAFRGkveAME7ngck/A3quzLNltFAx0BzGo76YEkkDpxv60hxTk6RNv3lUSx9hyT6ADc1kO0eb3SHFsi2oBG4BuNtuI6VqVvW9yHUmNzqBMRP2rkea5tod1Y6gv0kcOSSNz0EAk+0VZiVvk26LDvk7QjC3lvsxveI6zLTJO8CelVuHxLMzG7ubAuuNlUnSpUkkRPQSfTyqvs5/3bk21SSwII1jSZ6b7g9R6Cm7mbK1vGm4R3pw7KvTVqaDA9C3H+lS1M102kdfXqEMDpfL+RdZbfLWcPaRdN5rXfgggf22vnbc7Dc+XpWJe4SCAdyZPPTgfetBfxpt4vD6Vlhh8MirMTqDrH2esxina25VxDKdJ85Gxn1rJilSd/wBwYvT5p/F/cscyq+O8GofHqK3Sk3sPcU+IG1cCKeNQQlAPLxRWZ7IRcZ0e3rDfUS5tqOqswUguQ3QyK0uZ4pcNZdwQSoUCOCxYCPtPxNb8ErxS3HSpPFJSMBl1l1vLOlrbESrFGBBEgEHrPUfettguzFtbi3LZItGNSHdkcCYDdVPrvsea56GZuOlXfZvM7iXtWonXAuBjIYTt8jof8jWL/DjywNL2tm7ynLzbzAPoBW53hVtI8JI1HeNiCGHqHPxvrQqnwalY8iAw9QdwaurR2qpI5yVDmmlClKwo9VOiQpTTimmZpxDTTEPg0ukLS6kBb0KFCrSIKYcluDA9OT89P19qfoopAQyvi0J4dgzHqQSQN+pMHfp81g/2jWHIFwPpaySVBMLpJBBHrsP61v7Fki5cY8MV0+wXf+pNUfbHs6MWEOoroBB2mQYgx6b/AHqePiXJq0ORQypy4RxG3mF11c7DuwGEQoEuqxHl4unFUWOzO4BtpCDow5PmTyT5Vu89yAqTbw9oktA1Ek7TPQACqfOOy7LaUBWZwZfYCZIgQdwvhIBiDJqWeTiu529dmjDFcO77UVmS4JbttnvOB+JbtoiyGaYa6wM7BVKyTtLgcxK72VW72EvXrSQxu3Wtamc6cPZV7pHO57tYk9an4Lss+Hwv71iAwRrcoivpL61Y6jBB06FJ5GwJ3kVNwuROuDaLhTucvxN24FAOs3EKKhB4BGrfnbaKwOTcqPNzzZJ/FJshZZgiMwNy4xcYXCrdlgo2W0NK7AD6nUfFUK4K5cDs9xl1XGlYBgjqPLk7VtrNib2MU/7R8Phh/hW2L1322Vao8CkpJ22Zj6lHe23/ANB96E2uSEHJSIGRoyI14v8AhqtximlBJ/s0lgNR8ZU8+dIzRWvYa2+qQVVtuBc0gOpHQhp+CDwan9wVwptHZruGuXAPW2UvR9pFVGRMUOq8W7oJATco0mPEJ26meZir45WlUuxqw6x45e+2v9Ku66rpUBpIliRAbyKjy5+1aTIsGYUiR13/ANKssky2xiJF22BB8EM+pR8kgecetXtnIVXw6pAPlyPKpw2xjubOpDNjUN7fD7cGiwpIt2iRtpUT/DsFJHpwfj1q4sPVdhfIxHSeNxBB9CNjUiwdJ0n4nkg8T67EH1U1Q3bs4snbLBTR6qbU704RQwQ4rU9bFRlqXaoSAfUUcUBRgVMRb0KFCrRAoUKBoAI0VA1T5/mNyyAyIWVd2gSD0ienNOKt0WY4OctqJONtWkHesolTqngzXN+2WZJcdbiEErI+rcgkzweJPHl7VIzXt3deUFlVGk/Uxb322/LP2rC4g3mY3PClueskHrpA5NacWNx5kju6DQyhLdl/fgjZxneIvfhXXbSqaEVfCqAArso2aVLDxTsxG01vsJZ1ZZmN2BL4d7SxJGmzhzx/O9z7Vi71tsTctCESU2AADaVn8QgfQungddIrXYXBYm1kzsmIVkbD3ruh7Gow4d4R1cEEgj6g3NZMqjf15Mnq0cS2xgknzwikxecWrZuNbAZu8uNJn6mOiYmPpRR7D1NUWXZjruNbVBDLfY6ojxguwB8i0feoD5dcQEuZYmSvIk87+U1LyzFJYRzdtFmhpZW0+Fl2B6nxQORAnkmp1tpqJsx4YLGmoKyXm2OGkXFXxDD3bUbgrcvtatjSeuwfeqy7aBt6QNS4cC6wiQ/jUXmnrtMewqNZd2tHWdRVgZbcxv19Dx/iNX2TWbgMomr/APmth0Jh2DlzKk7TtwYmeR1zZoVT8HJ1uj6Ltdn+UI7JXQl5luAkMzJZfUY1BQxWJiSpkH0NbZW3rL9nsDaJuohOlWs3FmQyOF1AQdxEEexq6x+OWyjO/A6dSSdgKqXyM2JN0kXevas9ic0uXcAXdib9pw+wgju7ikzvzpgx/C561Xt2jF9dKLpYMDuw4nodpPn/AOYj3xdXvHID27ihm8iC3dXFI6N3d1gPMifSrnjcVb8k9Rp5winI3OQ58mJNzu/pQqAf70jcj0kEfFWmGxyOT3bK2kw2kggHyJHX0rmWU5diSly1am2pYd4wMFyqkNbRmBCqSdyATPTcmtV2KtobQcJpcFkOolip2LKJO3O49KqszqTZrgak2mqEhp+0amiZPU04KZQ08KmBbUKFFVog6I0KI0AA0xi7epGUdRFPURoQ4unZyDt/ge70ldn1xtyDEgbe01HyjLLQXDjEXF7zFFrdpCTu1shX06QQPEyiDHXyrb9p7DW7tu7Zm66S+l9Lg8LsmxZgusgAz0G5Fcz7VoFxlvFd4sWlbFJaLxOI75pRR9UMyJtE88VbPUvwdDN6rJRUYr7lnewq272LZI7y1h7dhfLvboGlf+dK3fabCi3l162uwt4V0HstrSP0rmeXY9rqYdr7Avicb+8XCAFlcMV0rp6Lr0r6AHk1q8+7ZW3sX7F0QXtOquplZYECR099/isyTlukYo48uW5pX3KWwgbEYpSAFt3giiPNFY79PqrLZ66nw2hKzq1QQHjgCfy/99K0OGxKs+NugjR+8uwYEQQlq2JB8tqeyvDFbFtX3YKJ9zuf1pLPJRpmrDrMkPa+TH5ard3idgVt2i4mNmYqqhhzB/yrZ5RbPftO5/d8NPvpcn9ah5XlC3lzALAa7cVU6a2sWkdh7arg46g1YZLdDXb7cR3SD+Wwhj/mqM5uTVlGfPPNK5EX/wBPS7fv6gZU2gHUlLi/gIYDqQQOPSs/m+CuI+m9ca4rHwF2JEg9RwpgxPWa2WX25v4n/FaH/wAe3t/X+tJx+VLfBRvcHyPn7UsUlGSbHpJRx5Iyl4M5g8p06CF21pqXkwXAkeY3jz3Hxo+yzi9ZBA3nccwdj/1quxOGxCWUsqhF13FkuIKi0xH4gI9NvMb8bVpsjylcNa0rLdWY8sR6dPateolF1Rv9Qywl2+xNWx1o8HhVt6tIjUxc+rNyamWF3PsD+o/ypdy1WRo5IVupVtaiiplmhASrfFOCm7dOVMC2oUKFWkQUVCiNABGsd2hzR4aBuOQ06U9NPU+prZVme2uTPftzagNGlp2lOefQ/rUoVfJq0korItxyPGX/AN5Fw3GJdYCrIUeInxIBuAAIMyNxVH/6Y3fd5MqEBBJJI7wXFB9Y0N8xWvXs0+HfVdK+JWEDeOo345A+9Uuc4zuLKzp/Ee2QAAWFtNWpT7hPu5qWeKULflnY9SlieFeVa/kV2cC2lu2ir/ZJoUliTudbSOJJPIHSqnBWbt86bQ4KgyQNIdtIaPKYmK2TYFbqGEbwMqOSIHekSVB6kEwY4IrMJhCL4VbcwfpJZQY6kqZAHPxVTi9vtHgUXj/8q+xpcfYEXLev8G1YBVfzXGW1AZ/4QRMDkn0rUYm1Cg1isNda5h7xbcrpQPwXFxtMkecb/Nb7HAFVAqvLFJujla2ChndfcxVrEMLdp03ZMRjnj+JWbk+2n+lS8DjRaxBchv3fFBboIVm0MV9AYHh0+nhqnw97u7eIhiLi43EFI2IVlQPB99H9aoMXibpYE3CrGTqJM7bmT1mP60lBNbmLT6Tqxc7o6dl2bWBcvzdQanUr4huBbCf/AJ/SrnL1nfp59PeuaWXtX1BQnvD9eoBSWgEtA25njrNPWsBcLFGZ9DQFXU2hhxOmYPB26VZ0FtUkzVk0EYxTjL8nUro4pzC3Onz9v+4qBckIAJJUCIgTpHG9Ul3Oza7y7OpfpVeNLopYg9ZLHSf8IrPupnKnKjXWrqg6QeNvgbCpXeA1zTLswv8A721udKC9cdzsdWti4QluFAbaP/O7tXPmkppuiEJqRPNSLBqLaE1IsjepruTJyUqmrZp2pgW1FNFQq4gHQopoUhgojQprEXwglj6DqSfIDqaTAynbXCouhgPEdonw+pA6ECfTcVxTHu+IxOgMLYsd46ljsqrpMiASzauB6geZruvaTK7uLskbJBBSZnyPG4EdDyY2FZi72EtowW0ii7dII1XGkWUg3Cx3MHiBtLClkyXDbTNM9RGWn6bu7+xPtZMLGXWBfMMjd5dJP57lw3G1N1hmiTVN2wwNjDodXhe7sYA1d315I5O3wat8+yy9Zwt03sTFvTDKWuYgtJgKO9kzMcEVyLtVn93FXu8cwQqqo6KoGwA9dyfUmnjyNd1wafTuo39F/UaPG4i2bC2sOreO7aLOwAPhuKSNInovM7zVznmaGxduI6+FLS3FI5JZnWI8pUD+YVg8vu3lItlR+INQ1GSFMidB3G6neJ4PlU+9hzcdRcLFnItsSSTpc6Z1HmDB+KlkxLJHfFl+q0fUvJB/7YfZi9buYjEteH4M3mk9TiHsLbAA/N4T807nORqH0WwTEx1McyfgVDyjC6BiVubMnd3ABvJRyCRHIDOp+1dA7M4Y3Avf2zZutbL6G3OgXCsx0Jldj51XhmqpmPRapYlJPyYDLMt0ttsRv+lbvJrUAMV2EwT0Y7GPtUTE5QHW5ZZQL9tmtK48LBXl8PdDeRgof4j6U/lWT9ww7sFQ21xSTBJ/Nv8AmB6+9WSybotRNE9V1sb2lwars6yvvLF0qN1BdvWAp1fAt/1q2W1vFDFOio1u4wXvrdy2JO5PdsxA/lUn4rJtvhnKnyiHlOQhDru+JiqBZ3CgIsmDsGJncdIq/wD3ao13MF7/ALsMv0SBPiJ8LQB/gYH5FTrGKB2qe1EY0uwu2kCKdRd6YFzenEub0yZJWnBTCtTgNMC4oTRTQq4iHRUKFIYKYxeLt2l13XVB/eYgD7mnqzfa7LLuIUpaUGREkqAv33/pVeSTirSsjJtLgm288S9ca1hSLrJGtxvZtTxLD6m8lHluRS8JgwL7tJYqioWMaizHW8xwIFuANhTPZTJhgcIlkkEoGZ2AgFmYux9QJgE9FFTMsB7vWwg3Cbh9NX0g+oQKPimvqC57iM6y8X7LWz13HuNx/p8158zbs3eW4w08MyzIjwkj/KvQOaZzYw4Jv3USBME+KPRBufgVy3H9tcPfxOm1hLrhrn9qG7t9JiWCEFTwT4iNvKpr5M6mhnkjdRtGVwGCufvKPeJYwFnrpt29I/Ra1WKyp2h7IGtfGA2wjyn+KI+Z6VMy+8lz94dVg2jh7YEjUBexKhmcDYNoUbSYk1q83WXbzIC/Akj9TUp5NsHCJZqNb7Xiiq+ZlMElvvmAQ94X7kuOBqsNfQn1/D/Sr/HXe7uYW8wiZsXPJReUMCf95bRf56VkmUEDE6yVOIv6wR9Sqtu3bUg+yH4apmYWO9tMt9QsnSwkEHx+Bx05C7EelZ1HauDjoqe0dvx27i8n8I+5IuWW+LqKP5zU94NZjFYx7bfut/62hsLcMlbjIQyoxO4YMoG/Mjcnc32DJ0pIjwrseRtxUL5JRfLFX7BZSFYoejLEqehg7H2NZbtPibiiMUg0pbuEXrerS2tO5INuCUP4s/UdgTwDG0YVGx2GF1CpGoGJB6gMCabXBGatGGH4b4O/c1FotWOZIuB+58JO3itld/Q1ucGrElttJjSQZnmY/h4367niKoO2PZ9LeEVrclcOJCsAwnZVJEbgeEb/AJSfcafIJ7oKzB1Gnu2jc2mtqyA+ZEkT1gdaK5ojDjgdCmaeQVJ7odKWtqpJFohRTgou7o6YFxQNFQq4gCaOaTQpEg6FFQoAzX7Qcwa1grwtH8Rk0jaYB2Y+Q2nmr/C3AyIwbUGVSG28QIB1bbb+lUvafK7mIUW7ewcgMx4UdT6+3WrnB4ZbVtLafTbVUX2UAD9Kpg5uTvt4Ir4mcs/aU3c3SQviuMxJI5Xbg+fEHpFZvK8b3g0JaKatmuFtz/DbIiNplunSDXa85ypcQonYrMSJG/QisLmOSPqZVTcNplR4Yjcg/Eb+tbMb3cWd3R6qLioMqux+IuBLqMQtu4phtK7C1qG5jfRsd/MVZr20w7YhbTllfvO7YlfwxcB0xr8p4PG9TsLkHc2Liv4x3V2R0BdIb7xFYjHdi7qXGt24fx7HUNQRmBDsDvABnUJ3BFV5VFy4KNR0cmV81x+Tr3fIhQMyqzkhASAXIBYhR1MAn4qsz36rWo/g3dVq5HTvQCjz6MsfzCuR5xmt7EJcxDOxXvLxsqCw0BDbDKOom2ADHmfOup4G5afBG1ddQbFoW70H+yZVn/lK7f4azN7k0cfdfCIWMy/96sBLoDXLN1VuggSdDDUVPQssMPeptzL0tOhsGEMqybwIEg6ehnb5qDkWbrd0Xh/tdNi76XUBNp4/jUke+mr97dU7FKpDjzyNgUpEg0Ipwc1eWB4nDLcRkuDUjqUYeasII+xqRZshVCqIVQAB5ACAKIU7bNSFQpVpYFFRzQMI0g0o0gmkBbTQoqFXEA6KhQmkMFCimimkAqk0DRUhhXSYMCTGw8z0pjD2NCBSdXmT+ZiZJ+STT5NEaAIGbQLF3b/Zvt5+E1je11ru8RavnUoCrakdZcyT1MapA6lY61Ydoswd8TYw+krYa8mt1J1uVOpVjohYAH0qf2lyz94FtWkqjhoBiSASJPMTFUOamntKpe6zmvZ7LTbvtZcSqYxXC8grctlhHmpNqJqZ2Rye7irV2bndm8bbXTyWP4l0kD/eWzPmpFafFYQWmRwgBRHYHj+yUtbUjqAWf70jtFk9+6i3cC62rlv8QW9P1uVTYOD4dkAiIO88zQkVqPIrNMuW1dAHgtYhFsEjYW7yf+3ceXAWfQVdZbiDctgtswlXHk6nSw9pB+IoZjZF6zpcRrUH1RtmB9wYPxVVleOPeS2xuzrHRcRahbg/mXQw9jR8Mi3tIu7lMzBoPdpJMmpstJqGnBTFs06DUhDoNHNIU0c0AGTTZNGTSCaALiimimhVpAOaKaKaKkSFTQpM0JpAKmiopoppAGTRE0KKgZBfLk7wXW3K7rP0qep996eN1YmRBMTIgk8CaddQQQRIPIPBqlzDIrbSVAXzElf6/wCRBFV1tXtRF2uxnczx72++tXVLKnerafqVcAC23qupYPUe2+gyDFi4rwCNLEb/AJgCVVh6ECfmqLNMIXRWBNxZtsD1AWQpYdRDH7Dpxc5FYFpe7DTo8EGJACp/nNVwl7qKcd7iVij0rO5jhylzWB9ZDD0vWgYH89vWvwK0/dTuaax2B7xCs6Sd1Ycqw3Vh7ECpyjaL5K0Q1EgEbg7j2PFOqtDLbR7pNQhgNJHkVJUgem1Se7ppDsCU6tI00oVIBwUJpINAmgAE0gmjY02TQIupopoUKtIgmioUKQwUKFCkMFFQNCgAqFCipDAajY+x3lt0mNalZ8pEVINEaGFETDYQIoB8XqfT9KiY3C6fEtsONz4YW4N52P5qtDSTUHBNURcVRQYXOkDaHYj0uKUdfcHkeoq7qHm/0VMXp7UoxcV3CN20xJFJK0s0DUiQ3FCKOgaYCaFHSaQBNTTGnDTL00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CEAAkGBxQSEhQUEBQWFBUUFRcVFRcVFRQUFBQUFRQXFhYUFRQYHSggGBolHBUXITEhJSkrLi4uFx8zODMsNygtLisBCgoKDg0OGhAQGiwmICYtLCwtLCwsLCwsLCwsLCwsLy8sLiwtLCwsLzQsLCwsLCwsLCwsLCwsNCwsLCwsLCwsLP/AABEIAQkAvgMBIgACEQEDEQH/xAAcAAAABwEBAAAAAAAAAAAAAAAAAQIDBAUGBwj/xABBEAACAQIFAQcCAwUFBwUBAAABAhEAAwQFEiExQQYTIlFhcYEykSNCsQcUYoKhM1JywdFDg5Ki4fDxFTSkssIk/8QAGgEAAgMBAQAAAAAAAAAAAAAAAAECAwQFBv/EACoRAAICAQMDAgcBAQEAAAAAAAABAhEDBBIhEzFBBSIyUWGBkbHwcaEj/9oADAMBAAIRAxEAPwDtVChQqREFFR0KQwqFHQoGFRUqioAFEaOiIpAQc3x62LT3G/KNhxqY/Svya4fis7vHE274na4WYnhnjxW/+EnfptWs/aXnRu3Vw9oghGg783Dsf+EGPvRZR2JS7bmYZUIVv4iOT81nk3KVLx+zQkoxV+f0bzs9j0vWVdDIIn/p7jj4q0rk3YbNHwmIbD3vCGYhQfy3BynzH3HrXV7bggEdashK0VSjtdB0UUqiqZEQRRUuiIpAINJIpwikkUANkUg06wpsigBBpNLNJIoAtqFKoiKsIBUKOhQMKipVFSAKhR0RoAKqTtdnX7ph2cRrPhtg/wB4jn2HP2q7Nch7X498dihbQxbUlQZk92p8TR0JOw9xVeSW1FuONu32KDAZJex1xbo28RIDAkEzGqt1b/Z+4H/uY8wLe0/8VX/ZbLQigxAAhR7bbVoYqEcarkk80r4OS9puyD4W2b2vvFBEkLoa2SfrmTImPaa1vYbtAL9qGPjXwuP4ujexG/3rUYmwrqyOAysCpB4IIgiuPXkbKsaQZNvj/HZY7N/iX9QfOoyXTaa7Er6i57nZaFRMtxYuICDOwMjqDwRUurigKipVFQAk0RpRoqYhBpsinTTbUgGzSTSzSTQMtqFChVhAFChQoGCio6I0hhURo6av3QilmMKoJJ8gBJNAGZ7e553FrukMXLwIn+6gG5+eB81kuwuTsfG48dwyfRfyj/P59Kqc2xjY/GM8Hu7fiaBOm2uyqY6Sd/5q3vZ7NMNbCBrqB7sBATudp46bedZU987NE1sjt/JqrNsKAB0qtTPrRxD4eGD211MSBpjw8GZ/OOlKx2eWraFg6ORwouIGb0Enc9Y5rmuY9qO7xDXBZm6wZTcEgMhZdMGIMBAPMR8Vc27SiiqEXKW1LlnWLV0MJFZrt7kX7zYJQA3bcsn8Q/MnyBt6gVm+y/7RbZuXkxLC2EMhzqOqTsoAmDH3qPmn7U1FwiyutOFlSCW1EatU/SRB3AI4qEpJxpkFkcHfkV+zbPyPwLjCRJt776ByhHpyPSfKuoI8iRXnLNs6U4s3sMO6aRdCzIVid9wBsTO3qfOuz9jO0S4uwHUFehB5Vh9Q9p60sb8FuTvaNPNFNNG5RB6tKx2hRCjpiEmkNThpDUgGzSDSzSTQMtaFChVhEFChQoBANEaFEaQwjXPf2r5+LVtbKncyzwSIEeFTHM8x6CtrnGYph7L3bh2QTHmeij3rgWYu2MuPduFjLyY9IPPPBXb0quScnsj3Zq02JzlYnBjEW8NiGKhUv6fFJBAQHSkjodzHpVZlGDfEBkZ1tqviuMy6tmYupRSeSTH9fSr/ALS3FtYcKRdeSzBiri0NIiE1DS7QTLA7Qa5/YxLS+nYuu41bbb9TVEFUvcijJKCnffnk3N/D28IxYEMGXw+JSRPMaeB69Z96yWKzVnLFj1JMcfHl/wCKi2saZ7tzCgwSfyCYMjqBNDFZRcDNs+gEaXNtlRp48R2EzsfOPOtssipKJ0HrMUYJ4+4WX6HYm9rIktpQgTH1S0+HbYbVLzXF2XYHD22tKv5TdNwtJkEavTaJNTMpy4JZa8w2MDrIKAllPQaiBzWdV59/M/pWV8s4u7dIvLGHS4WZrgRlEAEzP25rR/s67S/u+IFpz+HdOmei3OFb2P0n4qjweIt7rGhWC6h9UlY1CTOnqfj2peZZKiIb2HZmt/mDblehIMCV/Tzp9OS5OlLBOKtrg9D28TIqRaesT2EzO5ewqNeUhx4ZOxdR9Lx6j+oNa+xcoi7MzRYK1KmoyvTivVhEdmktQmiNACDSaWaSaBlpQoUKsIgoUKFAwqI0dJY0gKTtdZwz2CMZ/Z9CCQwaIBWOtcdzo27VsDDtwZ3g9ADqI5Jgfauw5zlJvW3AIua/yudhB2Kt0PT5rl+a9nbCuW7xtKtBRlXVO+wgww2O+w9atw7ZP6nU9OnjvbK7/wCGOXMtahHZtAkFCzlVRlKllWY223ifDEjrnLZRXtg7qGi4YMsv1SBzEEjbnTWgzzJxbhkdSpZtKt4bioSCNagmfqMEeR4qiDzcttChQynro0zJX25EVlaccjs5uo41Em/n/WajM7Qw7i0NlSYJ6jWzAyfQj1gCl3cze8QqDWxQqdUFQp2OqdiI2g1LzTHMrC7Cl0nSYDAg7EDpI6eo61GwzdzeLkJbW5DMOO6QKp8ageHmYjrHNbeVPb4+Z6NaWMKTqqIt23cTTbxMLbYk6vCQTpIMRsT1jkQOKygsEMpWDAVhxHnvWl7T9p7N9Dbso+xBDNCiQfqAmZIkezGsoLvi2HX0+KzZVFS9h5/V9Pqvp1X0JWHxOkzAJ3G+4k7THWtRkTX1ti8AXtNc0soJLMRA1aTzzHwfKqcdnn7sXzDIPE4UnUF6sJEEef3443nZW8tpEFgeBtQdtRME7gKpIk89DFVynKBulqZQityNtkSnulLJ3ZI+iQSvuR19OlW6PVdgnAUCI+ZqarVUnfJz27ZNS7Ui3cqtBqRZappiLBWpc0wjU4DVhEVSTRzRUDLShR0VWCBQo6KgAqI0dEaQEbEIRLJAMddl9z5e9cr7aqcQzOJVlJKEjYiTAmPLz9K6rjbHeIySV1CJHIrmmdfvHe906B1XVJVG1bKYJAkHeOKv06SdnS9NXvcr7fo572zwhttr0lRABB6CPC0+0b+tYrFwSCJ3AmeZ610btLk2J275rdoPsqk6nVIkFlQEqI289+KxN3J7oYIRJmFiWDQATpIHA1CTwJ3NU6jmVofqu1yjKPPHfwWnZrML9u3d7tkm3pgOCSoYwH5ggEj26+VVWJN1wBvN0C71LOzGQCepkz7mrzsllguG6joys1tgHOkkaYU20U8lluMCDtspkRSHwZa3bOsI1pV0qQQZXYLK/SDpQ7mZnzqvc3xZh3Z5LbzVdvoUNy2FaHU6gpVxHOoRP8Lg/pR4K0CbYJkaiSIIUCNyx85jgcfapuNBvXtUnSTJH95vzN6ajvG/MVMxGCCYYsdzq0aoj6mJB9eCPt6UlCS5rgjDTZITi5R4tD2Y9r1W2bOHtg7FTcbjiCETy9z8VWZNmjM9q2zBUFxW8hIYQWjoKgFgFKMpPVYI2fbxHbiNqbsn+8JHX/QkdKc259zbqd2S9x33Aa/zEEen/fv96t7ZrF9h+0a4kaG8NwDYSDrA5I9f8t/ONnbFUKNGBOx9TT9qo6inrdSQydbanQajWzToNWJiodoUkGlTTAtqFChVggUDQoUAFRGkveAME7ngck/A3quzLNltFAx0BzGo76YEkkDpxv60hxTk6RNv3lUSx9hyT6ADc1kO0eb3SHFsi2oBG4BuNtuI6VqVvW9yHUmNzqBMRP2rkea5tod1Y6gv0kcOSSNz0EAk+0VZiVvk26LDvk7QjC3lvsxveI6zLTJO8CelVuHxLMzG7ubAuuNlUnSpUkkRPQSfTyqvs5/3bk21SSwII1jSZ6b7g9R6Cm7mbK1vGm4R3pw7KvTVqaDA9C3H+lS1M102kdfXqEMDpfL+RdZbfLWcPaRdN5rXfgggf22vnbc7Dc+XpWJe4SCAdyZPPTgfetBfxpt4vD6Vlhh8MirMTqDrH2esxina25VxDKdJ85Gxn1rJilSd/wBwYvT5p/F/cscyq+O8GofHqK3Sk3sPcU+IG1cCKeNQQlAPLxRWZ7IRcZ0e3rDfUS5tqOqswUguQ3QyK0uZ4pcNZdwQSoUCOCxYCPtPxNb8ErxS3HSpPFJSMBl1l1vLOlrbESrFGBBEgEHrPUfettguzFtbi3LZItGNSHdkcCYDdVPrvsea56GZuOlXfZvM7iXtWonXAuBjIYTt8jof8jWL/DjywNL2tm7ynLzbzAPoBW53hVtI8JI1HeNiCGHqHPxvrQqnwalY8iAw9QdwaurR2qpI5yVDmmlClKwo9VOiQpTTimmZpxDTTEPg0ukLS6kBb0KFCrSIKYcluDA9OT89P19qfoopAQyvi0J4dgzHqQSQN+pMHfp81g/2jWHIFwPpaySVBMLpJBBHrsP61v7Fki5cY8MV0+wXf+pNUfbHs6MWEOoroBB2mQYgx6b/AHqePiXJq0ORQypy4RxG3mF11c7DuwGEQoEuqxHl4unFUWOzO4BtpCDow5PmTyT5Vu89yAqTbw9oktA1Ek7TPQACqfOOy7LaUBWZwZfYCZIgQdwvhIBiDJqWeTiu529dmjDFcO77UVmS4JbttnvOB+JbtoiyGaYa6wM7BVKyTtLgcxK72VW72EvXrSQxu3Wtamc6cPZV7pHO57tYk9an4Lss+Hwv71iAwRrcoivpL61Y6jBB06FJ5GwJ3kVNwuROuDaLhTucvxN24FAOs3EKKhB4BGrfnbaKwOTcqPNzzZJ/FJshZZgiMwNy4xcYXCrdlgo2W0NK7AD6nUfFUK4K5cDs9xl1XGlYBgjqPLk7VtrNib2MU/7R8Phh/hW2L1322Vao8CkpJ22Zj6lHe23/ANB96E2uSEHJSIGRoyI14v8AhqtximlBJ/s0lgNR8ZU8+dIzRWvYa2+qQVVtuBc0gOpHQhp+CDwan9wVwptHZruGuXAPW2UvR9pFVGRMUOq8W7oJATco0mPEJ26meZir45WlUuxqw6x45e+2v9Ku66rpUBpIliRAbyKjy5+1aTIsGYUiR13/ANKssky2xiJF22BB8EM+pR8kgecetXtnIVXw6pAPlyPKpw2xjubOpDNjUN7fD7cGiwpIt2iRtpUT/DsFJHpwfj1q4sPVdhfIxHSeNxBB9CNjUiwdJ0n4nkg8T67EH1U1Q3bs4snbLBTR6qbU704RQwQ4rU9bFRlqXaoSAfUUcUBRgVMRb0KFCrRAoUKBoAI0VA1T5/mNyyAyIWVd2gSD0ienNOKt0WY4OctqJONtWkHesolTqngzXN+2WZJcdbiEErI+rcgkzweJPHl7VIzXt3deUFlVGk/Uxb322/LP2rC4g3mY3PClueskHrpA5NacWNx5kju6DQyhLdl/fgjZxneIvfhXXbSqaEVfCqAArso2aVLDxTsxG01vsJZ1ZZmN2BL4d7SxJGmzhzx/O9z7Vi71tsTctCESU2AADaVn8QgfQungddIrXYXBYm1kzsmIVkbD3ruh7Gow4d4R1cEEgj6g3NZMqjf15Mnq0cS2xgknzwikxecWrZuNbAZu8uNJn6mOiYmPpRR7D1NUWXZjruNbVBDLfY6ojxguwB8i0feoD5dcQEuZYmSvIk87+U1LyzFJYRzdtFmhpZW0+Fl2B6nxQORAnkmp1tpqJsx4YLGmoKyXm2OGkXFXxDD3bUbgrcvtatjSeuwfeqy7aBt6QNS4cC6wiQ/jUXmnrtMewqNZd2tHWdRVgZbcxv19Dx/iNX2TWbgMomr/APmth0Jh2DlzKk7TtwYmeR1zZoVT8HJ1uj6Ltdn+UI7JXQl5luAkMzJZfUY1BQxWJiSpkH0NbZW3rL9nsDaJuohOlWs3FmQyOF1AQdxEEexq6x+OWyjO/A6dSSdgKqXyM2JN0kXevas9ic0uXcAXdib9pw+wgju7ikzvzpgx/C561Xt2jF9dKLpYMDuw4nodpPn/AOYj3xdXvHID27ihm8iC3dXFI6N3d1gPMifSrnjcVb8k9Rp5winI3OQ58mJNzu/pQqAf70jcj0kEfFWmGxyOT3bK2kw2kggHyJHX0rmWU5diSly1am2pYd4wMFyqkNbRmBCqSdyATPTcmtV2KtobQcJpcFkOolip2LKJO3O49KqszqTZrgak2mqEhp+0amiZPU04KZQ08KmBbUKFFVog6I0KI0AA0xi7epGUdRFPURoQ4unZyDt/ge70ldn1xtyDEgbe01HyjLLQXDjEXF7zFFrdpCTu1shX06QQPEyiDHXyrb9p7DW7tu7Zm66S+l9Lg8LsmxZgusgAz0G5Fcz7VoFxlvFd4sWlbFJaLxOI75pRR9UMyJtE88VbPUvwdDN6rJRUYr7lnewq272LZI7y1h7dhfLvboGlf+dK3fabCi3l162uwt4V0HstrSP0rmeXY9rqYdr7Avicb+8XCAFlcMV0rp6Lr0r6AHk1q8+7ZW3sX7F0QXtOquplZYECR099/isyTlukYo48uW5pX3KWwgbEYpSAFt3giiPNFY79PqrLZ66nw2hKzq1QQHjgCfy/99K0OGxKs+NugjR+8uwYEQQlq2JB8tqeyvDFbFtX3YKJ9zuf1pLPJRpmrDrMkPa+TH5ard3idgVt2i4mNmYqqhhzB/yrZ5RbPftO5/d8NPvpcn9ah5XlC3lzALAa7cVU6a2sWkdh7arg46g1YZLdDXb7cR3SD+Wwhj/mqM5uTVlGfPPNK5EX/wBPS7fv6gZU2gHUlLi/gIYDqQQOPSs/m+CuI+m9ca4rHwF2JEg9RwpgxPWa2WX25v4n/FaH/wAe3t/X+tJx+VLfBRvcHyPn7UsUlGSbHpJRx5Iyl4M5g8p06CF21pqXkwXAkeY3jz3Hxo+yzi9ZBA3nccwdj/1quxOGxCWUsqhF13FkuIKi0xH4gI9NvMb8bVpsjylcNa0rLdWY8sR6dPateolF1Rv9Qywl2+xNWx1o8HhVt6tIjUxc+rNyamWF3PsD+o/ypdy1WRo5IVupVtaiiplmhASrfFOCm7dOVMC2oUKFWkQUVCiNABGsd2hzR4aBuOQ06U9NPU+prZVme2uTPftzagNGlp2lOefQ/rUoVfJq0korItxyPGX/AN5Fw3GJdYCrIUeInxIBuAAIMyNxVH/6Y3fd5MqEBBJJI7wXFB9Y0N8xWvXs0+HfVdK+JWEDeOo345A+9Uuc4zuLKzp/Ee2QAAWFtNWpT7hPu5qWeKULflnY9SlieFeVa/kV2cC2lu2ir/ZJoUliTudbSOJJPIHSqnBWbt86bQ4KgyQNIdtIaPKYmK2TYFbqGEbwMqOSIHekSVB6kEwY4IrMJhCL4VbcwfpJZQY6kqZAHPxVTi9vtHgUXj/8q+xpcfYEXLev8G1YBVfzXGW1AZ/4QRMDkn0rUYm1Cg1isNda5h7xbcrpQPwXFxtMkecb/Nb7HAFVAqvLFJujla2ChndfcxVrEMLdp03ZMRjnj+JWbk+2n+lS8DjRaxBchv3fFBboIVm0MV9AYHh0+nhqnw97u7eIhiLi43EFI2IVlQPB99H9aoMXibpYE3CrGTqJM7bmT1mP60lBNbmLT6Tqxc7o6dl2bWBcvzdQanUr4huBbCf/AJ/SrnL1nfp59PeuaWXtX1BQnvD9eoBSWgEtA25njrNPWsBcLFGZ9DQFXU2hhxOmYPB26VZ0FtUkzVk0EYxTjL8nUro4pzC3Onz9v+4qBckIAJJUCIgTpHG9Ul3Oza7y7OpfpVeNLopYg9ZLHSf8IrPupnKnKjXWrqg6QeNvgbCpXeA1zTLswv8A721udKC9cdzsdWti4QluFAbaP/O7tXPmkppuiEJqRPNSLBqLaE1IsjepruTJyUqmrZp2pgW1FNFQq4gHQopoUhgojQprEXwglj6DqSfIDqaTAynbXCouhgPEdonw+pA6ECfTcVxTHu+IxOgMLYsd46ljsqrpMiASzauB6geZruvaTK7uLskbJBBSZnyPG4EdDyY2FZi72EtowW0ii7dII1XGkWUg3Cx3MHiBtLClkyXDbTNM9RGWn6bu7+xPtZMLGXWBfMMjd5dJP57lw3G1N1hmiTVN2wwNjDodXhe7sYA1d315I5O3wat8+yy9Zwt03sTFvTDKWuYgtJgKO9kzMcEVyLtVn93FXu8cwQqqo6KoGwA9dyfUmnjyNd1wafTuo39F/UaPG4i2bC2sOreO7aLOwAPhuKSNInovM7zVznmaGxduI6+FLS3FI5JZnWI8pUD+YVg8vu3lItlR+INQ1GSFMidB3G6neJ4PlU+9hzcdRcLFnItsSSTpc6Z1HmDB+KlkxLJHfFl+q0fUvJB/7YfZi9buYjEteH4M3mk9TiHsLbAA/N4T807nORqH0WwTEx1McyfgVDyjC6BiVubMnd3ABvJRyCRHIDOp+1dA7M4Y3Avf2zZutbL6G3OgXCsx0Jldj51XhmqpmPRapYlJPyYDLMt0ttsRv+lbvJrUAMV2EwT0Y7GPtUTE5QHW5ZZQL9tmtK48LBXl8PdDeRgof4j6U/lWT9ww7sFQ21xSTBJ/Nv8AmB6+9WSybotRNE9V1sb2lwars6yvvLF0qN1BdvWAp1fAt/1q2W1vFDFOio1u4wXvrdy2JO5PdsxA/lUn4rJtvhnKnyiHlOQhDru+JiqBZ3CgIsmDsGJncdIq/wD3ao13MF7/ALsMv0SBPiJ8LQB/gYH5FTrGKB2qe1EY0uwu2kCKdRd6YFzenEub0yZJWnBTCtTgNMC4oTRTQq4iHRUKFIYKYxeLt2l13XVB/eYgD7mnqzfa7LLuIUpaUGREkqAv33/pVeSTirSsjJtLgm288S9ca1hSLrJGtxvZtTxLD6m8lHluRS8JgwL7tJYqioWMaizHW8xwIFuANhTPZTJhgcIlkkEoGZ2AgFmYux9QJgE9FFTMsB7vWwg3Cbh9NX0g+oQKPimvqC57iM6y8X7LWz13HuNx/p8158zbs3eW4w08MyzIjwkj/KvQOaZzYw4Jv3USBME+KPRBufgVy3H9tcPfxOm1hLrhrn9qG7t9JiWCEFTwT4iNvKpr5M6mhnkjdRtGVwGCufvKPeJYwFnrpt29I/Ra1WKyp2h7IGtfGA2wjyn+KI+Z6VMy+8lz94dVg2jh7YEjUBexKhmcDYNoUbSYk1q83WXbzIC/Akj9TUp5NsHCJZqNb7Xiiq+ZlMElvvmAQ94X7kuOBqsNfQn1/D/Sr/HXe7uYW8wiZsXPJReUMCf95bRf56VkmUEDE6yVOIv6wR9Sqtu3bUg+yH4apmYWO9tMt9QsnSwkEHx+Bx05C7EelZ1HauDjoqe0dvx27i8n8I+5IuWW+LqKP5zU94NZjFYx7bfut/62hsLcMlbjIQyoxO4YMoG/Mjcnc32DJ0pIjwrseRtxUL5JRfLFX7BZSFYoejLEqehg7H2NZbtPibiiMUg0pbuEXrerS2tO5INuCUP4s/UdgTwDG0YVGx2GF1CpGoGJB6gMCabXBGatGGH4b4O/c1FotWOZIuB+58JO3itld/Q1ucGrElttJjSQZnmY/h4367niKoO2PZ9LeEVrclcOJCsAwnZVJEbgeEb/AJSfcafIJ7oKzB1Gnu2jc2mtqyA+ZEkT1gdaK5ojDjgdCmaeQVJ7odKWtqpJFohRTgou7o6YFxQNFQq4gCaOaTQpEg6FFQoAzX7Qcwa1grwtH8Rk0jaYB2Y+Q2nmr/C3AyIwbUGVSG28QIB1bbb+lUvafK7mIUW7ewcgMx4UdT6+3WrnB4ZbVtLafTbVUX2UAD9Kpg5uTvt4Ir4mcs/aU3c3SQviuMxJI5Xbg+fEHpFZvK8b3g0JaKatmuFtz/DbIiNplunSDXa85ypcQonYrMSJG/QisLmOSPqZVTcNplR4Yjcg/Eb+tbMb3cWd3R6qLioMqux+IuBLqMQtu4phtK7C1qG5jfRsd/MVZr20w7YhbTllfvO7YlfwxcB0xr8p4PG9TsLkHc2Liv4x3V2R0BdIb7xFYjHdi7qXGt24fx7HUNQRmBDsDvABnUJ3BFV5VFy4KNR0cmV81x+Tr3fIhQMyqzkhASAXIBYhR1MAn4qsz36rWo/g3dVq5HTvQCjz6MsfzCuR5xmt7EJcxDOxXvLxsqCw0BDbDKOom2ADHmfOup4G5afBG1ddQbFoW70H+yZVn/lK7f4azN7k0cfdfCIWMy/96sBLoDXLN1VuggSdDDUVPQssMPeptzL0tOhsGEMqybwIEg6ehnb5qDkWbrd0Xh/tdNi76XUBNp4/jUke+mr97dU7FKpDjzyNgUpEg0Ipwc1eWB4nDLcRkuDUjqUYeasII+xqRZshVCqIVQAB5ACAKIU7bNSFQpVpYFFRzQMI0g0o0gmkBbTQoqFXEA6KhQmkMFCimimkAqk0DRUhhXSYMCTGw8z0pjD2NCBSdXmT+ZiZJ+STT5NEaAIGbQLF3b/Zvt5+E1je11ru8RavnUoCrakdZcyT1MapA6lY61Ydoswd8TYw+krYa8mt1J1uVOpVjohYAH0qf2lyz94FtWkqjhoBiSASJPMTFUOamntKpe6zmvZ7LTbvtZcSqYxXC8grctlhHmpNqJqZ2Rye7irV2bndm8bbXTyWP4l0kD/eWzPmpFafFYQWmRwgBRHYHj+yUtbUjqAWf70jtFk9+6i3cC62rlv8QW9P1uVTYOD4dkAiIO88zQkVqPIrNMuW1dAHgtYhFsEjYW7yf+3ceXAWfQVdZbiDctgtswlXHk6nSw9pB+IoZjZF6zpcRrUH1RtmB9wYPxVVleOPeS2xuzrHRcRahbg/mXQw9jR8Mi3tIu7lMzBoPdpJMmpstJqGnBTFs06DUhDoNHNIU0c0AGTTZNGTSCaALiimimhVpAOaKaKaKkSFTQpM0JpAKmiopoppAGTRE0KKgZBfLk7wXW3K7rP0qep996eN1YmRBMTIgk8CaddQQQRIPIPBqlzDIrbSVAXzElf6/wCRBFV1tXtRF2uxnczx72++tXVLKnerafqVcAC23qupYPUe2+gyDFi4rwCNLEb/AJgCVVh6ECfmqLNMIXRWBNxZtsD1AWQpYdRDH7Dpxc5FYFpe7DTo8EGJACp/nNVwl7qKcd7iVij0rO5jhylzWB9ZDD0vWgYH89vWvwK0/dTuaax2B7xCs6Sd1Ycqw3Vh7ECpyjaL5K0Q1EgEbg7j2PFOqtDLbR7pNQhgNJHkVJUgem1Se7ppDsCU6tI00oVIBwUJpINAmgAE0gmjY02TQIupopoUKtIgmioUKQwUKFCkMFFQNCgAqFCipDAajY+x3lt0mNalZ8pEVINEaGFETDYQIoB8XqfT9KiY3C6fEtsONz4YW4N52P5qtDSTUHBNURcVRQYXOkDaHYj0uKUdfcHkeoq7qHm/0VMXp7UoxcV3CN20xJFJK0s0DUiQ3FCKOgaYCaFHSaQBNTTGnDTL00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data:image/jpeg;base64,/9j/4AAQSkZJRgABAQAAAQABAAD/2wCEAAkGBxQSEhQUEBQWFBUUFRcVFRcVFRQUFBQUFRQXFhYUFRQYHSggGBolHBUXITEhJSkrLi4uFx8zODMsNygtLisBCgoKDg0OGhAQGiwmICYtLCwtLCwsLCwsLCwsLCwsLy8sLiwtLCwsLzQsLCwsLCwsLCwsLCwsNCwsLCwsLCwsLP/AABEIAQkAvgMBIgACEQEDEQH/xAAcAAAABwEBAAAAAAAAAAAAAAAAAQIDBAUGBwj/xABBEAACAQIFAQcCAwUFBwUBAAABAhEAAwQFEiExQQYTIlFhcYEykSNCsQcUYoKhM1JywdFDg5Ki4fDxFTSkssIk/8QAGgEAAgMBAQAAAAAAAAAAAAAAAAECAwQFBv/EACoRAAICAQMDAgcBAQEAAAAAAAABAhEDBBIhEzFBBSIyUWGBkbHwcaEj/9oADAMBAAIRAxEAPwDtVChQqREFFR0KQwqFHQoGFRUqioAFEaOiIpAQc3x62LT3G/KNhxqY/Svya4fis7vHE274na4WYnhnjxW/+EnfptWs/aXnRu3Vw9oghGg783Dsf+EGPvRZR2JS7bmYZUIVv4iOT81nk3KVLx+zQkoxV+f0bzs9j0vWVdDIIn/p7jj4q0rk3YbNHwmIbD3vCGYhQfy3BynzH3HrXV7bggEdashK0VSjtdB0UUqiqZEQRRUuiIpAINJIpwikkUANkUg06wpsigBBpNLNJIoAtqFKoiKsIBUKOhQMKipVFSAKhR0RoAKqTtdnX7ph2cRrPhtg/wB4jn2HP2q7Nch7X498dihbQxbUlQZk92p8TR0JOw9xVeSW1FuONu32KDAZJex1xbo28RIDAkEzGqt1b/Z+4H/uY8wLe0/8VX/ZbLQigxAAhR7bbVoYqEcarkk80r4OS9puyD4W2b2vvFBEkLoa2SfrmTImPaa1vYbtAL9qGPjXwuP4ujexG/3rUYmwrqyOAysCpB4IIgiuPXkbKsaQZNvj/HZY7N/iX9QfOoyXTaa7Er6i57nZaFRMtxYuICDOwMjqDwRUurigKipVFQAk0RpRoqYhBpsinTTbUgGzSTSzSTQMtqFChVhAFChQoGCio6I0hhURo6av3QilmMKoJJ8gBJNAGZ7e553FrukMXLwIn+6gG5+eB81kuwuTsfG48dwyfRfyj/P59Kqc2xjY/GM8Hu7fiaBOm2uyqY6Sd/5q3vZ7NMNbCBrqB7sBATudp46bedZU987NE1sjt/JqrNsKAB0qtTPrRxD4eGD211MSBpjw8GZ/OOlKx2eWraFg6ORwouIGb0Enc9Y5rmuY9qO7xDXBZm6wZTcEgMhZdMGIMBAPMR8Vc27SiiqEXKW1LlnWLV0MJFZrt7kX7zYJQA3bcsn8Q/MnyBt6gVm+y/7RbZuXkxLC2EMhzqOqTsoAmDH3qPmn7U1FwiyutOFlSCW1EatU/SRB3AI4qEpJxpkFkcHfkV+zbPyPwLjCRJt776ByhHpyPSfKuoI8iRXnLNs6U4s3sMO6aRdCzIVid9wBsTO3qfOuz9jO0S4uwHUFehB5Vh9Q9p60sb8FuTvaNPNFNNG5RB6tKx2hRCjpiEmkNThpDUgGzSDSzSTQMtaFChVhEFChQoBANEaFEaQwjXPf2r5+LVtbKncyzwSIEeFTHM8x6CtrnGYph7L3bh2QTHmeij3rgWYu2MuPduFjLyY9IPPPBXb0quScnsj3Zq02JzlYnBjEW8NiGKhUv6fFJBAQHSkjodzHpVZlGDfEBkZ1tqviuMy6tmYupRSeSTH9fSr/ALS3FtYcKRdeSzBiri0NIiE1DS7QTLA7Qa5/YxLS+nYuu41bbb9TVEFUvcijJKCnffnk3N/D28IxYEMGXw+JSRPMaeB69Z96yWKzVnLFj1JMcfHl/wCKi2saZ7tzCgwSfyCYMjqBNDFZRcDNs+gEaXNtlRp48R2EzsfOPOtssipKJ0HrMUYJ4+4WX6HYm9rIktpQgTH1S0+HbYbVLzXF2XYHD22tKv5TdNwtJkEavTaJNTMpy4JZa8w2MDrIKAllPQaiBzWdV59/M/pWV8s4u7dIvLGHS4WZrgRlEAEzP25rR/s67S/u+IFpz+HdOmei3OFb2P0n4qjweIt7rGhWC6h9UlY1CTOnqfj2peZZKiIb2HZmt/mDblehIMCV/Tzp9OS5OlLBOKtrg9D28TIqRaesT2EzO5ewqNeUhx4ZOxdR9Lx6j+oNa+xcoi7MzRYK1KmoyvTivVhEdmktQmiNACDSaWaSaBlpQoUKsIgoUKFAwqI0dJY0gKTtdZwz2CMZ/Z9CCQwaIBWOtcdzo27VsDDtwZ3g9ADqI5Jgfauw5zlJvW3AIua/yudhB2Kt0PT5rl+a9nbCuW7xtKtBRlXVO+wgww2O+w9atw7ZP6nU9OnjvbK7/wCGOXMtahHZtAkFCzlVRlKllWY223ifDEjrnLZRXtg7qGi4YMsv1SBzEEjbnTWgzzJxbhkdSpZtKt4bioSCNagmfqMEeR4qiDzcttChQynro0zJX25EVlaccjs5uo41Em/n/WajM7Qw7i0NlSYJ6jWzAyfQj1gCl3cze8QqDWxQqdUFQp2OqdiI2g1LzTHMrC7Cl0nSYDAg7EDpI6eo61GwzdzeLkJbW5DMOO6QKp8ageHmYjrHNbeVPb4+Z6NaWMKTqqIt23cTTbxMLbYk6vCQTpIMRsT1jkQOKygsEMpWDAVhxHnvWl7T9p7N9Dbso+xBDNCiQfqAmZIkezGsoLvi2HX0+KzZVFS9h5/V9Pqvp1X0JWHxOkzAJ3G+4k7THWtRkTX1ti8AXtNc0soJLMRA1aTzzHwfKqcdnn7sXzDIPE4UnUF6sJEEef3443nZW8tpEFgeBtQdtRME7gKpIk89DFVynKBulqZQityNtkSnulLJ3ZI+iQSvuR19OlW6PVdgnAUCI+ZqarVUnfJz27ZNS7Ui3cqtBqRZappiLBWpc0wjU4DVhEVSTRzRUDLShR0VWCBQo6KgAqI0dEaQEbEIRLJAMddl9z5e9cr7aqcQzOJVlJKEjYiTAmPLz9K6rjbHeIySV1CJHIrmmdfvHe906B1XVJVG1bKYJAkHeOKv06SdnS9NXvcr7fo572zwhttr0lRABB6CPC0+0b+tYrFwSCJ3AmeZ610btLk2J275rdoPsqk6nVIkFlQEqI289+KxN3J7oYIRJmFiWDQATpIHA1CTwJ3NU6jmVofqu1yjKPPHfwWnZrML9u3d7tkm3pgOCSoYwH5ggEj26+VVWJN1wBvN0C71LOzGQCepkz7mrzsllguG6joys1tgHOkkaYU20U8lluMCDtspkRSHwZa3bOsI1pV0qQQZXYLK/SDpQ7mZnzqvc3xZh3Z5LbzVdvoUNy2FaHU6gpVxHOoRP8Lg/pR4K0CbYJkaiSIIUCNyx85jgcfapuNBvXtUnSTJH95vzN6ajvG/MVMxGCCYYsdzq0aoj6mJB9eCPt6UlCS5rgjDTZITi5R4tD2Y9r1W2bOHtg7FTcbjiCETy9z8VWZNmjM9q2zBUFxW8hIYQWjoKgFgFKMpPVYI2fbxHbiNqbsn+8JHX/QkdKc259zbqd2S9x33Aa/zEEen/fv96t7ZrF9h+0a4kaG8NwDYSDrA5I9f8t/ONnbFUKNGBOx9TT9qo6inrdSQydbanQajWzToNWJiodoUkGlTTAtqFChVggUDQoUAFRGkveAME7ngck/A3quzLNltFAx0BzGo76YEkkDpxv60hxTk6RNv3lUSx9hyT6ADc1kO0eb3SHFsi2oBG4BuNtuI6VqVvW9yHUmNzqBMRP2rkea5tod1Y6gv0kcOSSNz0EAk+0VZiVvk26LDvk7QjC3lvsxveI6zLTJO8CelVuHxLMzG7ubAuuNlUnSpUkkRPQSfTyqvs5/3bk21SSwII1jSZ6b7g9R6Cm7mbK1vGm4R3pw7KvTVqaDA9C3H+lS1M102kdfXqEMDpfL+RdZbfLWcPaRdN5rXfgggf22vnbc7Dc+XpWJe4SCAdyZPPTgfetBfxpt4vD6Vlhh8MirMTqDrH2esxina25VxDKdJ85Gxn1rJilSd/wBwYvT5p/F/cscyq+O8GofHqK3Sk3sPcU+IG1cCKeNQQlAPLxRWZ7IRcZ0e3rDfUS5tqOqswUguQ3QyK0uZ4pcNZdwQSoUCOCxYCPtPxNb8ErxS3HSpPFJSMBl1l1vLOlrbESrFGBBEgEHrPUfettguzFtbi3LZItGNSHdkcCYDdVPrvsea56GZuOlXfZvM7iXtWonXAuBjIYTt8jof8jWL/DjywNL2tm7ynLzbzAPoBW53hVtI8JI1HeNiCGHqHPxvrQqnwalY8iAw9QdwaurR2qpI5yVDmmlClKwo9VOiQpTTimmZpxDTTEPg0ukLS6kBb0KFCrSIKYcluDA9OT89P19qfoopAQyvi0J4dgzHqQSQN+pMHfp81g/2jWHIFwPpaySVBMLpJBBHrsP61v7Fki5cY8MV0+wXf+pNUfbHs6MWEOoroBB2mQYgx6b/AHqePiXJq0ORQypy4RxG3mF11c7DuwGEQoEuqxHl4unFUWOzO4BtpCDow5PmTyT5Vu89yAqTbw9oktA1Ek7TPQACqfOOy7LaUBWZwZfYCZIgQdwvhIBiDJqWeTiu529dmjDFcO77UVmS4JbttnvOB+JbtoiyGaYa6wM7BVKyTtLgcxK72VW72EvXrSQxu3Wtamc6cPZV7pHO57tYk9an4Lss+Hwv71iAwRrcoivpL61Y6jBB06FJ5GwJ3kVNwuROuDaLhTucvxN24FAOs3EKKhB4BGrfnbaKwOTcqPNzzZJ/FJshZZgiMwNy4xcYXCrdlgo2W0NK7AD6nUfFUK4K5cDs9xl1XGlYBgjqPLk7VtrNib2MU/7R8Phh/hW2L1322Vao8CkpJ22Zj6lHe23/ANB96E2uSEHJSIGRoyI14v8AhqtximlBJ/s0lgNR8ZU8+dIzRWvYa2+qQVVtuBc0gOpHQhp+CDwan9wVwptHZruGuXAPW2UvR9pFVGRMUOq8W7oJATco0mPEJ26meZir45WlUuxqw6x45e+2v9Ku66rpUBpIliRAbyKjy5+1aTIsGYUiR13/ANKssky2xiJF22BB8EM+pR8kgecetXtnIVXw6pAPlyPKpw2xjubOpDNjUN7fD7cGiwpIt2iRtpUT/DsFJHpwfj1q4sPVdhfIxHSeNxBB9CNjUiwdJ0n4nkg8T67EH1U1Q3bs4snbLBTR6qbU704RQwQ4rU9bFRlqXaoSAfUUcUBRgVMRb0KFCrRAoUKBoAI0VA1T5/mNyyAyIWVd2gSD0ienNOKt0WY4OctqJONtWkHesolTqngzXN+2WZJcdbiEErI+rcgkzweJPHl7VIzXt3deUFlVGk/Uxb322/LP2rC4g3mY3PClueskHrpA5NacWNx5kju6DQyhLdl/fgjZxneIvfhXXbSqaEVfCqAArso2aVLDxTsxG01vsJZ1ZZmN2BL4d7SxJGmzhzx/O9z7Vi71tsTctCESU2AADaVn8QgfQungddIrXYXBYm1kzsmIVkbD3ruh7Gow4d4R1cEEgj6g3NZMqjf15Mnq0cS2xgknzwikxecWrZuNbAZu8uNJn6mOiYmPpRR7D1NUWXZjruNbVBDLfY6ojxguwB8i0feoD5dcQEuZYmSvIk87+U1LyzFJYRzdtFmhpZW0+Fl2B6nxQORAnkmp1tpqJsx4YLGmoKyXm2OGkXFXxDD3bUbgrcvtatjSeuwfeqy7aBt6QNS4cC6wiQ/jUXmnrtMewqNZd2tHWdRVgZbcxv19Dx/iNX2TWbgMomr/APmth0Jh2DlzKk7TtwYmeR1zZoVT8HJ1uj6Ltdn+UI7JXQl5luAkMzJZfUY1BQxWJiSpkH0NbZW3rL9nsDaJuohOlWs3FmQyOF1AQdxEEexq6x+OWyjO/A6dSSdgKqXyM2JN0kXevas9ic0uXcAXdib9pw+wgju7ikzvzpgx/C561Xt2jF9dKLpYMDuw4nodpPn/AOYj3xdXvHID27ihm8iC3dXFI6N3d1gPMifSrnjcVb8k9Rp5winI3OQ58mJNzu/pQqAf70jcj0kEfFWmGxyOT3bK2kw2kggHyJHX0rmWU5diSly1am2pYd4wMFyqkNbRmBCqSdyATPTcmtV2KtobQcJpcFkOolip2LKJO3O49KqszqTZrgak2mqEhp+0amiZPU04KZQ08KmBbUKFFVog6I0KI0AA0xi7epGUdRFPURoQ4unZyDt/ge70ldn1xtyDEgbe01HyjLLQXDjEXF7zFFrdpCTu1shX06QQPEyiDHXyrb9p7DW7tu7Zm66S+l9Lg8LsmxZgusgAz0G5Fcz7VoFxlvFd4sWlbFJaLxOI75pRR9UMyJtE88VbPUvwdDN6rJRUYr7lnewq272LZI7y1h7dhfLvboGlf+dK3fabCi3l162uwt4V0HstrSP0rmeXY9rqYdr7Avicb+8XCAFlcMV0rp6Lr0r6AHk1q8+7ZW3sX7F0QXtOquplZYECR099/isyTlukYo48uW5pX3KWwgbEYpSAFt3giiPNFY79PqrLZ66nw2hKzq1QQHjgCfy/99K0OGxKs+NugjR+8uwYEQQlq2JB8tqeyvDFbFtX3YKJ9zuf1pLPJRpmrDrMkPa+TH5ard3idgVt2i4mNmYqqhhzB/yrZ5RbPftO5/d8NPvpcn9ah5XlC3lzALAa7cVU6a2sWkdh7arg46g1YZLdDXb7cR3SD+Wwhj/mqM5uTVlGfPPNK5EX/wBPS7fv6gZU2gHUlLi/gIYDqQQOPSs/m+CuI+m9ca4rHwF2JEg9RwpgxPWa2WX25v4n/FaH/wAe3t/X+tJx+VLfBRvcHyPn7UsUlGSbHpJRx5Iyl4M5g8p06CF21pqXkwXAkeY3jz3Hxo+yzi9ZBA3nccwdj/1quxOGxCWUsqhF13FkuIKi0xH4gI9NvMb8bVpsjylcNa0rLdWY8sR6dPateolF1Rv9Qywl2+xNWx1o8HhVt6tIjUxc+rNyamWF3PsD+o/ypdy1WRo5IVupVtaiiplmhASrfFOCm7dOVMC2oUKFWkQUVCiNABGsd2hzR4aBuOQ06U9NPU+prZVme2uTPftzagNGlp2lOefQ/rUoVfJq0korItxyPGX/AN5Fw3GJdYCrIUeInxIBuAAIMyNxVH/6Y3fd5MqEBBJJI7wXFB9Y0N8xWvXs0+HfVdK+JWEDeOo345A+9Uuc4zuLKzp/Ee2QAAWFtNWpT7hPu5qWeKULflnY9SlieFeVa/kV2cC2lu2ir/ZJoUliTudbSOJJPIHSqnBWbt86bQ4KgyQNIdtIaPKYmK2TYFbqGEbwMqOSIHekSVB6kEwY4IrMJhCL4VbcwfpJZQY6kqZAHPxVTi9vtHgUXj/8q+xpcfYEXLev8G1YBVfzXGW1AZ/4QRMDkn0rUYm1Cg1isNda5h7xbcrpQPwXFxtMkecb/Nb7HAFVAqvLFJujla2ChndfcxVrEMLdp03ZMRjnj+JWbk+2n+lS8DjRaxBchv3fFBboIVm0MV9AYHh0+nhqnw97u7eIhiLi43EFI2IVlQPB99H9aoMXibpYE3CrGTqJM7bmT1mP60lBNbmLT6Tqxc7o6dl2bWBcvzdQanUr4huBbCf/AJ/SrnL1nfp59PeuaWXtX1BQnvD9eoBSWgEtA25njrNPWsBcLFGZ9DQFXU2hhxOmYPB26VZ0FtUkzVk0EYxTjL8nUro4pzC3Onz9v+4qBckIAJJUCIgTpHG9Ul3Oza7y7OpfpVeNLopYg9ZLHSf8IrPupnKnKjXWrqg6QeNvgbCpXeA1zTLswv8A721udKC9cdzsdWti4QluFAbaP/O7tXPmkppuiEJqRPNSLBqLaE1IsjepruTJyUqmrZp2pgW1FNFQq4gHQopoUhgojQprEXwglj6DqSfIDqaTAynbXCouhgPEdonw+pA6ECfTcVxTHu+IxOgMLYsd46ljsqrpMiASzauB6geZruvaTK7uLskbJBBSZnyPG4EdDyY2FZi72EtowW0ii7dII1XGkWUg3Cx3MHiBtLClkyXDbTNM9RGWn6bu7+xPtZMLGXWBfMMjd5dJP57lw3G1N1hmiTVN2wwNjDodXhe7sYA1d315I5O3wat8+yy9Zwt03sTFvTDKWuYgtJgKO9kzMcEVyLtVn93FXu8cwQqqo6KoGwA9dyfUmnjyNd1wafTuo39F/UaPG4i2bC2sOreO7aLOwAPhuKSNInovM7zVznmaGxduI6+FLS3FI5JZnWI8pUD+YVg8vu3lItlR+INQ1GSFMidB3G6neJ4PlU+9hzcdRcLFnItsSSTpc6Z1HmDB+KlkxLJHfFl+q0fUvJB/7YfZi9buYjEteH4M3mk9TiHsLbAA/N4T807nORqH0WwTEx1McyfgVDyjC6BiVubMnd3ABvJRyCRHIDOp+1dA7M4Y3Avf2zZutbL6G3OgXCsx0Jldj51XhmqpmPRapYlJPyYDLMt0ttsRv+lbvJrUAMV2EwT0Y7GPtUTE5QHW5ZZQL9tmtK48LBXl8PdDeRgof4j6U/lWT9ww7sFQ21xSTBJ/Nv8AmB6+9WSybotRNE9V1sb2lwars6yvvLF0qN1BdvWAp1fAt/1q2W1vFDFOio1u4wXvrdy2JO5PdsxA/lUn4rJtvhnKnyiHlOQhDru+JiqBZ3CgIsmDsGJncdIq/wD3ao13MF7/ALsMv0SBPiJ8LQB/gYH5FTrGKB2qe1EY0uwu2kCKdRd6YFzenEub0yZJWnBTCtTgNMC4oTRTQq4iHRUKFIYKYxeLt2l13XVB/eYgD7mnqzfa7LLuIUpaUGREkqAv33/pVeSTirSsjJtLgm288S9ca1hSLrJGtxvZtTxLD6m8lHluRS8JgwL7tJYqioWMaizHW8xwIFuANhTPZTJhgcIlkkEoGZ2AgFmYux9QJgE9FFTMsB7vWwg3Cbh9NX0g+oQKPimvqC57iM6y8X7LWz13HuNx/p8158zbs3eW4w08MyzIjwkj/KvQOaZzYw4Jv3USBME+KPRBufgVy3H9tcPfxOm1hLrhrn9qG7t9JiWCEFTwT4iNvKpr5M6mhnkjdRtGVwGCufvKPeJYwFnrpt29I/Ra1WKyp2h7IGtfGA2wjyn+KI+Z6VMy+8lz94dVg2jh7YEjUBexKhmcDYNoUbSYk1q83WXbzIC/Akj9TUp5NsHCJZqNb7Xiiq+ZlMElvvmAQ94X7kuOBqsNfQn1/D/Sr/HXe7uYW8wiZsXPJReUMCf95bRf56VkmUEDE6yVOIv6wR9Sqtu3bUg+yH4apmYWO9tMt9QsnSwkEHx+Bx05C7EelZ1HauDjoqe0dvx27i8n8I+5IuWW+LqKP5zU94NZjFYx7bfut/62hsLcMlbjIQyoxO4YMoG/Mjcnc32DJ0pIjwrseRtxUL5JRfLFX7BZSFYoejLEqehg7H2NZbtPibiiMUg0pbuEXrerS2tO5INuCUP4s/UdgTwDG0YVGx2GF1CpGoGJB6gMCabXBGatGGH4b4O/c1FotWOZIuB+58JO3itld/Q1ucGrElttJjSQZnmY/h4367niKoO2PZ9LeEVrclcOJCsAwnZVJEbgeEb/AJSfcafIJ7oKzB1Gnu2jc2mtqyA+ZEkT1gdaK5ojDjgdCmaeQVJ7odKWtqpJFohRTgou7o6YFxQNFQq4gCaOaTQpEg6FFQoAzX7Qcwa1grwtH8Rk0jaYB2Y+Q2nmr/C3AyIwbUGVSG28QIB1bbb+lUvafK7mIUW7ewcgMx4UdT6+3WrnB4ZbVtLafTbVUX2UAD9Kpg5uTvt4Ir4mcs/aU3c3SQviuMxJI5Xbg+fEHpFZvK8b3g0JaKatmuFtz/DbIiNplunSDXa85ypcQonYrMSJG/QisLmOSPqZVTcNplR4Yjcg/Eb+tbMb3cWd3R6qLioMqux+IuBLqMQtu4phtK7C1qG5jfRsd/MVZr20w7YhbTllfvO7YlfwxcB0xr8p4PG9TsLkHc2Liv4x3V2R0BdIb7xFYjHdi7qXGt24fx7HUNQRmBDsDvABnUJ3BFV5VFy4KNR0cmV81x+Tr3fIhQMyqzkhASAXIBYhR1MAn4qsz36rWo/g3dVq5HTvQCjz6MsfzCuR5xmt7EJcxDOxXvLxsqCw0BDbDKOom2ADHmfOup4G5afBG1ddQbFoW70H+yZVn/lK7f4azN7k0cfdfCIWMy/96sBLoDXLN1VuggSdDDUVPQssMPeptzL0tOhsGEMqybwIEg6ehnb5qDkWbrd0Xh/tdNi76XUBNp4/jUke+mr97dU7FKpDjzyNgUpEg0Ipwc1eWB4nDLcRkuDUjqUYeasII+xqRZshVCqIVQAB5ACAKIU7bNSFQpVpYFFRzQMI0g0o0gmkBbTQoqFXEA6KhQmkMFCimimkAqk0DRUhhXSYMCTGw8z0pjD2NCBSdXmT+ZiZJ+STT5NEaAIGbQLF3b/Zvt5+E1je11ru8RavnUoCrakdZcyT1MapA6lY61Ydoswd8TYw+krYa8mt1J1uVOpVjohYAH0qf2lyz94FtWkqjhoBiSASJPMTFUOamntKpe6zmvZ7LTbvtZcSqYxXC8grctlhHmpNqJqZ2Rye7irV2bndm8bbXTyWP4l0kD/eWzPmpFafFYQWmRwgBRHYHj+yUtbUjqAWf70jtFk9+6i3cC62rlv8QW9P1uVTYOD4dkAiIO88zQkVqPIrNMuW1dAHgtYhFsEjYW7yf+3ceXAWfQVdZbiDctgtswlXHk6nSw9pB+IoZjZF6zpcRrUH1RtmB9wYPxVVleOPeS2xuzrHRcRahbg/mXQw9jR8Mi3tIu7lMzBoPdpJMmpstJqGnBTFs06DUhDoNHNIU0c0AGTTZNGTSCaALiimimhVpAOaKaKaKkSFTQpM0JpAKmiopoppAGTRE0KKgZBfLk7wXW3K7rP0qep996eN1YmRBMTIgk8CaddQQQRIPIPBqlzDIrbSVAXzElf6/wCRBFV1tXtRF2uxnczx72++tXVLKnerafqVcAC23qupYPUe2+gyDFi4rwCNLEb/AJgCVVh6ECfmqLNMIXRWBNxZtsD1AWQpYdRDH7Dpxc5FYFpe7DTo8EGJACp/nNVwl7qKcd7iVij0rO5jhylzWB9ZDD0vWgYH89vWvwK0/dTuaax2B7xCs6Sd1Ycqw3Vh7ECpyjaL5K0Q1EgEbg7j2PFOqtDLbR7pNQhgNJHkVJUgem1Se7ppDsCU6tI00oVIBwUJpINAmgAE0gmjY02TQIupopoUKtIgmioUKQwUKFCkMFFQNCgAqFCipDAajY+x3lt0mNalZ8pEVINEaGFETDYQIoB8XqfT9KiY3C6fEtsONz4YW4N52P5qtDSTUHBNURcVRQYXOkDaHYj0uKUdfcHkeoq7qHm/0VMXp7UoxcV3CN20xJFJK0s0DUiQ3FCKOgaYCaFHSaQBNTTGnDTL00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C:\Users\nganxinh\Desktop\tải xuống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1" y="609600"/>
            <a:ext cx="457200" cy="637675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304800" y="304800"/>
            <a:ext cx="685800" cy="685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" name="Picture 20" descr="Frames PPT 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-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nganxinh\Desktop\Ảnh TNXH\ha-die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534400" cy="6175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228600" y="457200"/>
            <a:ext cx="685800" cy="685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4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20" descr="Frames PPT 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anxinh\Desktop\Ảnh TNXH\WP_20141205_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28600"/>
            <a:ext cx="4409839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nganxinh\Desktop\Ảnh TNXH\Anh_9_Loi_song_den_tru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44196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nganxinh\Desktop\Ảnh TNXH\images929985_1_h_mo_hin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8600"/>
            <a:ext cx="4114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nganxinh\Desktop\Ảnh TNXH\ha-dien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429000"/>
            <a:ext cx="40386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304800" y="2286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34290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76800" y="2286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76800" y="34290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4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" name="Picture 20" descr="Frames PPT 0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C:\Users\nganxinh\Desktop\tải xuống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443162"/>
            <a:ext cx="228600" cy="31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anxinh\Desktop\Ảnh TNXH\WP_20141205_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295400"/>
            <a:ext cx="4409839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4" descr="C:\Users\nganxinh\Desktop\Ảnh TNXH\images929985_1_h_mo_hi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411480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228600" y="13716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800600" y="13716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10" descr="Frames PPT 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Frames PPT 0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-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ganxinh\Desktop\Ảnh TNXH\Anh_9_Loi_song_den_tr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441960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5" descr="C:\Users\nganxinh\Desktop\Ảnh TNXH\ha-dien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76400"/>
            <a:ext cx="403860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304800" y="16764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16764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4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10" descr="Frames PPT 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Frames PPT 0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-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anxinh\Desktop\Ảnh TNXH\WP_20141205_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28600"/>
            <a:ext cx="4409839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nganxinh\Desktop\Ảnh TNXH\Anh_9_Loi_song_den_tru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44196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nganxinh\Desktop\Ảnh TNXH\images929985_1_h_mo_hin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8600"/>
            <a:ext cx="4114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nganxinh\Desktop\Ảnh TNXH\ha-dien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429000"/>
            <a:ext cx="40386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304800" y="2286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34290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76800" y="2286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76800" y="34290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4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 rot="187280">
            <a:off x="791576" y="-5734"/>
            <a:ext cx="7696200" cy="4094871"/>
          </a:xfrm>
          <a:prstGeom prst="cloudCallout">
            <a:avLst>
              <a:gd name="adj1" fmla="val -36564"/>
              <a:gd name="adj2" fmla="val 9025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28800" y="1295400"/>
            <a:ext cx="8382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302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ganxinh\Desktop\Ảnh TNXH\GVH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609600"/>
            <a:ext cx="6324600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5715000"/>
            <a:ext cx="86362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0" descr="Frames PPT 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-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 rot="187280">
            <a:off x="791576" y="-5734"/>
            <a:ext cx="7696200" cy="4094871"/>
          </a:xfrm>
          <a:prstGeom prst="cloudCallout">
            <a:avLst>
              <a:gd name="adj1" fmla="val -36564"/>
              <a:gd name="adj2" fmla="val 9025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28800" y="1295400"/>
            <a:ext cx="8382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302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82" name="Picture 6" descr="ANd9GcTO6t1jOJmBYFpHdSYstBTVPPCr05bdmHpxHb7yf1fmnr0-Qj-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"/>
            <a:ext cx="1828800" cy="1752600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53383" name="Picture 7" descr="ANd9GcR-q1LDqx4hrrwVOfzTlDIkeMi6El4KeSVpN27u0xr6COTUuI-U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1981200" cy="1736725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53384" name="Picture 8" descr="ANd9GcTlvCrn3hbKx5bouI0LAIh_I9azXSG-1qgiMfYWFwkbP-4dLym_Z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04800"/>
            <a:ext cx="1981200" cy="1755775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53385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253386" name="AutoShape 1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253387" name="AutoShape 1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253388" name="AutoShape 12" descr="9k=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1253389" name="Picture 13" descr="ANd9GcThqqtq58akej15AeXOPZ3YYaagFZKkclkjJ7xZ3kquSBr-qDU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286000"/>
            <a:ext cx="1981200" cy="1676400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53391" name="AutoShape 15" descr="2Q==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253392" name="AutoShape 16" descr="Z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253393" name="AutoShape 17" descr="2Q==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253394" name="AutoShape 18" descr="Z"/>
          <p:cNvSpPr>
            <a:spLocks noChangeAspect="1" noChangeArrowheads="1"/>
          </p:cNvSpPr>
          <p:nvPr/>
        </p:nvSpPr>
        <p:spPr bwMode="auto">
          <a:xfrm>
            <a:off x="47244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1253399" name="Picture 23" descr="ANd9GcQpSisZyc2GeUKg5kCxjiOhG2qHMbYaInKJKgywMiIB9wPJUh_4z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301625"/>
            <a:ext cx="1905000" cy="1755775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6" name="Picture 2" descr="https://encrypted-tbn2.gstatic.com/images?q=tbn:ANd9GcTGPc8jaAcA1V5mHnsFCC0FUR4gzK_bs6ZKUUjlf6BjTwTVgxDL3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2286000"/>
            <a:ext cx="19812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510" name="AutoShape 6" descr="data:image/jpeg;base64,/9j/4AAQSkZJRgABAQAAAQABAAD/2wCEAAkGBxQSEhUUEhMVFRUVFBUVGBYYGBoXGBQXGRYXFxcXGRYYHCggGBwlHBUaIjEhJSkrLi4uFx8zODMsNygtLisBCgoKDg0OGhAQGzIkICUsLDQtNC8sLCwsLSwsLDQsLywsNCwsLCwsLCwsNCwsLCwsLCwsLCwsLCwsLCwsLCwsLP/AABEIAMIBAwMBIgACEQEDEQH/xAAcAAEAAgIDAQAAAAAAAAAAAAAABgcEBQEDCAL/xABDEAABAwIDBQUFBAkDBAMBAAABAAIDBBEFEiEGMUFRYQcTInGBMkJSkaEUcrHBIzNigpKywtHwU6LhFkNjgyWT0gj/xAAYAQEAAwEAAAAAAAAAAAAAAAAAAQMEAv/EACcRAQACAgIBBAEEAwAAAAAAAAABAgMREjEhBDJBUSITFELRYYHB/9oADAMBAAIRAxEAPwC6kRF05EREBERAREQEREBERARdFbWRwsL5pGRsG9z3BrR6uNlC8Y7WcPguGOkqD/4m+H+N5a0+hKiZiE6TtFS1f24v17mkY0cDJIXH1axo/FaSXtkxF277Oz7sTj/NIVzzqnhL0Ii86DtdxL/Vj8u5Zb8Vkw9suIDeKZ3nE4fyyKP1ITwl6CRUtQduEl/01Gxw4mOQtP8AC9p/FS3B+1rD57B75Kdx4Ss0/jYXNA8yF1FoRqU8RdFHWRzMD4pGSMO5zHBzT6tNl3rpyIiICIiAiIgIiICIiAiIgIiICIiAiIgIiICIoTt32hRUF4o7S1NvYv4Yr7jIR/KNT03qJnSYjaUYxi8NLGZaiRsbBxcdSeTQNXHoNVUm1PbI9xLKFndt3d7IA556tZ7LPN2byCrfHsdnrJTJPI57joL6Bov7LWjRreg9VrWqi2SfhZWn2y8VxeaofnmlfI/4nuLiPK+jR0FgteeqyGwEkab93M+QGpW0i2ek0LwGA/Gcp/8ArAL/AKKvf27476aQBc2Uzo9iXv3Nmf8Adjyt9HPN/otvT9nMh/7Tv3pmg/JrNFETM9OuEx8q1yrkNVons4kt+qafKc//AJWtrezuoF8sTiOj2v8A6Qk7+jh/mFfFq5aDwK39Zs1NH7bHN+80tHz3LDfQFljKxwYfebYj0d7JPS6bRNLR25wXH5qV2aJ7mHiWEtJ8yN/kbjorR2X7Ydzaxucbu9YAHjq9nsu8228lWUmEBzc0EjZRa5afDI37zT+N7LUvjt0IUxaYczWJeucLxOKpjEkEjZGHi07jyI3tPQ6rLXlDZ7aSoopRJDIWniPdeOTm7iP80XoDYXbuHEGhptHOB4o76O6s5jpv896vrkifEq5pMJeiIrXAiIgIiICIiAiIgIiICIiAiIgIig3altt9ghEcJH2mYHLx7pm4ykc+DRxPkVEzpMNb2odon2XNTUrv09rSSDXuAeA4GQg/uqi5Zi4kkk3JJubkk6kk8SV8PJcSSSSSSSTcknUkk7yTx6rtihJIFiSdABvJ5BZ7W5LojT4DL/3W/wAG2afKW3Dhfc0C73dQNzB1d8it/sjsc+ZwdYCxBLzq1nRvxP67h9VauBYbHFnjbG5pabFzt8txfMHcePlZc0xzbrp34p2imDbDiJodJ+iFwCGG79SB45d+88LDopbRYHFCW91E0b8xtd27Q3PX8VtGMDGtDncmguOrjwHUrvLbLTXFWricky1kc8ZmdGHgvYxuZnwgk5T+K1sWLQiaUQNknku0SCMXaxzRlALzZoNuF1rMKw9tPjEsbL2npO9NySS/vSDqVsad9Nh7fs0DXySEl/dMvJIS7e5xOjRpvcQu9q2RSY1GJRDJHJC+QktDwLPPRzSQtu2ms3KNNDY9TxWghwWepqIqiqyxthuY4GHMbmxzSScToNBy3qWNCmNSNfNS+CwAduGuvIEm+/RR/GdmKZzmgNMUkhLQY9L2BcczdxFhxUqri9sbjGzO8DwtvbMeV+C1WydU+aDNLrIJJGndpZ24W6aJOOtu0xeY6VftJsFJD42NuB/3IxYj70Y/FtvVQSvo3s/WC4uQHjj0v/SdR0Xp90HiJ6WtwHP/ADoojtFsmydrnxNDXm92keCYD4m8Oh0Ky5ME19q2Lxbt58mit1HNdlBWvheHxuLXNNwRvFlucdwR0DneFwA9pjt7OV/ibyd8+unkp7AHeCqduuMw9A9nG3za5oimIbOBpykHMftdFPV5Cpp3RODmOLSDcEaFp5g+a9C9l+2v2+Hu5iBVQtGfh3rNwmaOtrEDcfMK/FffiVOSuvMJwiIr1QiIgIiICIiAiIgIiICIiDAx3Fo6SnkqJTZkbS483Hc1o6k2A815exvFpKyeSeU3fI65HBo3NYOjRorF7cdojJNHRRnwx2kltxkcPA0/dab/ALw5KtI4dbct6pvO51Cysajbpjj/AOOqsDYfZXvHZng2A8Z+Ef6bf2jx+XNaPZPCTPKCB71meY3u9Lj1PRXfgtAIGtjYzw2uXA65uJI69FXWOU6+F3sjfyy6GjY1rO60aBoBucD/AJvWp2jbJHU0spf+i79keQDc51wXE8eSk8bBwWn2uoHywtEQvI2WORouBfK7XU9CtlfCifLE20pSO5qM7rRTReD3dXau89wUme3Va3aWhdUU0kTLB7spaXGwBDg7UgdFtIgbC++wv58VMyRDTVGCF1bFVB9u7ifEW29oONwb30sVq8O2MdE6V7ayYOmeXvLWxguJ/ac0mw5KSV9X3ZaAN+Yk6nK1ouXWHp81htxMuvZrzlLAbMHvuyi2pvbjysuPDvjOolj/APTLT7dRVP8AOZzfoyy3rVoWV8rnsDYpfE0F2azcly3fYa2vr5FbGgjkc4962zRbKCbnNmdck33ZcvzKmETDY5VHNkGlv2phBGWrlt5Gyk9lxlXW3OmO8LoniLha9uo32425LMc1ayvxeCE2lmYxx3NLhmP7u9ENFtXs+yqbYWEoaS13TdZ3Np3aqjcYw91PI5rmkDNZzfgPC3TkeO7gvQceNwS5+4eyV4BPdtID3WG6zrKI7fbOunhE2QCVrfGxpuHN3kXtqRvBWbPj/lC/Hff4ypqWDL1BFweYKydnMWfR1UUzDYxuuORa7RzHc2kb/nwWLLdhynUA3B6HiuqYXHVZazqVk134l6vwXFI6qCOeE3ZI3MOY4Fp5EEEHqFmqmewraSxdRPJs7NJGSfeHtMGt9Wi/7hVzLdW24Y5jU6ERF0gREQEREBERAREQFjYjWtgiklebMjY57vJoJP4LJUB7asT7nDjGDZ1RIyL90eN30bb1UTOo2mI2pJ1Q6omknkPjke6Q+biTbyG4eSVDSSGN9p5AXNMzK0eSzNn6YzVGmtrNHm42/C/zVNp40XVruyzuz7BwyLPzGRh45RvPmTcqd0kRAAJuedrX+S1NHh8TgxhsXRWLbEhzSLa6G9jx4FYeMTTx4lRkvAp5HSRBgvcvMRdd/A6jTyXeOvGpe25Stzw3VxAHU2/FfRYHjfcbwRwPMFQzZGnbXSVc9S0SllTJBGx/ibExlrANOgJvqd67o2ChxSGGIZYKyOQ92PZZJGL5mj3bi2g5q1XtKo3a5Xe1w5OHMfmFkRrmWEOFj5gjeDzC6onm+V3tfRw5j8xwR1r5d5ally1cvGiIaqGoBqXM4iJrv4nvH9K2gVdYFjWfGp2X07oRjzjNz9XP+SscBNkeREsubIOmdhLSGmxIIB32NtDbiothtDT4ZETUStdK9znOlcP0kzidABq42GlgpZLextvsbX3XtooRg2zlbG980jqV873EmV4fIWt4MYNA1o6IhjOw2StroKsROp4YAbOeMss5O7wb2t+9rqdFJamEkkk6Wtlt9SeK6xh9YSC+rjAuCQyC1xyu55WZWQBwsd3mR87cE+EwoPtDwT7PUOyjwO8begO8eh/NRIFXZ2j0DZaYvbY92b6a+Hc4KkntsbcrhYL142mGqs8o2y8CxJ1LURzMOsbsw621t67vVerKGrbNGyWM3ZIxr2nm1wBH0K8iSr0L2KYn32GNYXXdTyPh/d0kYPRrwP3VbglRmjztPURFpUCIiAiIgIiICIiAqY7eqvNPSQ30aySUj7zg0fyFXOvPnbZPfFbfDTwt+Ze7+pV5Pasx+5GO80Um7LafPUXPDM/8h9VDHy6eisTsjj/Wu5BoHrc/kqLW5WiF9Y1EraoTfgRbTUW+SwtrMPfIKV0TS50NXFIQLex4mvOvRy2FA4kaix5Xutixao6USjNPg89JUzS0zWSQ1Du8fEXZHMl4ua6xBBvqCu+lweWWsZV1IYzuWOZDE0l2Uu9p7nWFyRpYBSML6AXREOLL5mhDhY+YI3g8wu1LKE7YsMhvlfo4a9HjmPzHBd0h0KTwBwseGoI3tPMLDfUkXY/RwHo8fEPzHBE99Kj2Hp3HGXfsvqHO8vE38XBXYAq32EpAMSrnn3XFo/feXH+UKyQjiPDiyEL6RQl8kLghfRXxM0lpDTlJBAO+xtobcbKRgYjisEP62aOM8nPAPyJWHTYnDOD3Msclt+RwdbzssegwRtFD4I3VMznEvkOTvJCSTdznkaDda6hgk7vF2z1ULqUys7mFrcrmSuJteR7T7WoFrctU2ifCTYxEJI5I7GxaW7iBqLac151r48r3A8CR8tPyXo6smeXuaYyGAaSZhZx00Dd49eSoHaqHLUzDh3j/AMb/AJrNn7iV+L6ahwVrf/z3XWkq4ObY5gPIljj9WqqCVYnYSLV7jnHip5GZOJ8UbifLwrnF7k5vav1ERa2QREQEREBERAREQF517amf/KyHnFCf9tvyXopUL28QWr43fFTt+j3/AN1Vl9q3F7leMGl+oH4/2Vn9kvsTc8zPwcq5porxSm2re7cPLMWn+YfJT3sll/XN4+A/iFmr7oabdStaeu7inkmeM3dRueQ3iGgmwvx0WDs3JU11OyofUGESgubHC1hytuQMz3hxcdOiz8KpyGFr3ulve5eG6gj2bNAFlocKhpo87O6raSzj+iYZTGR8TO6u0A8gQtkMs9syhx+WDEvsE0gma+MPZJYNe02ccj8uh0aTew3hTQKC4Rs/3leypbC6GCBjsme/e1ErxZ0j8xLrWNhm10U7C6PhyuVwAuVALV7R0znwPyC8gaSy2hzAcD9FtFw4Ims6nap6bBX0szJG95O2QPdI1hBeLWsbaEam1jqtt/1XAw2dPUwH4ZY3BTbEcP71lg4scDma8b2uG49RzHFYNDKJs0NQxvesHiYQC144PZfe0/RRHjws48q8q/7/ALaGPath9mtiP3jlP+4BZtLtMT78T/JwP4Fd1fsJRS74Aw84yWfQafRRqv7JWHWCpc3o9od9W2XSncp1T4qD7TXN9CQsl8rHtLQ+1wRcGzhcWuORUW2e2arqUZRXNez4HxFwHkc4I/BST9J70cb/ALrrfRw/NEtJh+H11O0xiaGobclr5s4kAJvZxFw63osSo2bfNPHPWSiQwnNFExuSNjtDmNyXPdoNbgablJ2OF7ZHMPpb5tJC6aooho8Qc7Xdlt1uqM25I+0OA+N9/XKrsxNxFyXXB4WGnqqH2klz1Uh/bKz5+oXYu2olbqQrF7D6O9b3tzdrJW+hDTqq7IVqdhIPfSaaCN7s3AHNG0DzOp9FXi90O8/ii6kRFsYxERAREQEREBERAVRdv9EctLMNwc+InkSA5o+jvkrdUR7VcN7/AAye3tRATj/1nM7/AG5lxeN1mHdJ1aHnyknytcPjYWn8lI+zSryVJaffYR8tfyUZadF3YVVGGdkg4OB9Fi38tcvRGGyNB3+J3AnU+QJ/Bb+Fyh+F1oLQ8C9wLWFyb7vxUnpJbgLbWdwzWhsQvoKBzY491bNFVTmjhZYQ2sz7Rzd3rgenhbbeutmLkV1PFR1TpmOuZxI8OY1lxYse6xLtToL8F1tELBC5XyFyg5XK4REOVg4pholDSHZJGG7JBvaeII4tPEL7rsRjhtnNr7ra3tvWU1wIuNx1XO4nw7jnTV4AEXKLpw4WsxrFxAGta0yTSXEcQ3vPEk+60cXHctmtJNs3E6d8+eYPkAaS2RzQGjc0ZdQONkTCIzQzQ4vRunmL3Txy5gNI2ENdZjG8gLanU7+Kl9dMACSQBzO5R7HtjWyVNNK0ksiLjIJJJHl4NrBpcTbjyWTW1DIckTY3BhuBlbdjeNnW3X136JHg+WnxyoEbHEE2sTqSfldUjUPzSOdzJKsfbjEMsZaOOnoq7ihNi7mdPJZvUSuw9sZzN6ursPwwshllPv8AdtH+5x/maqcfHcgcSQPmV6L7OMNNPQRNN7vLpNd4a5xyD+DKuPT+bJ9T1GknREW1kEREBERAREQEREBfMkYcC1wuCCCOYIsQvpEHl/aDA30k88JBtFKWg82Ou6I+rbeoK1hiu1x4sOv3Tp9D+KvTtOwBsg7+2jmfZ5TyBdeCU/ck0J+GQ8lR7HmJ5DhuJa5p4jc4LFkrxltpblCxOz3Gs0YY4+JmnmFZGG1B94i19AOXUneV5/w6oNNOHNN2nUH4mn8/zCtfDalk7WZiSA4PADiLkbswB1AOtjxC6xX+Fd6+WfSUksNfPPUQPqWPt3L22eYG8WCNxGXhqOXVZW01FLiDGwx07oR3jXGeXK0sAOuRrSXFx62C29BWh19+htfgT05rbRSLTCqYd8TbAC5NgBc7zYWuV9XWPVVQjYXEOIHBrS5x1to0ala846T7FLUu/cDP53BdDcoVo8Ex81MkjBA9jY7hzy5pbn08AykgnnY6WW7uoEZxPA3knI7wtsWjW+vtG/PS6kFATkAJzWA8VrX9Oa+W97bUsB8if7LuiaRvdflpa2p/Kw9FzXHFZmYX5PUWyVitvh2JdcEqCy075a+qMlNLNGBEyIOOSIWb43XcQDrpoCulCbGobe2ZtzuFxc+i+ZHqGz4jFQvY6egjga52UTR5HhpI942Dhpf6qR1VSkSOusnUQxmvIBuRfW1uI8juKzMSxBrhe5BB6ggjeCOSr/arF7XAOp+iTOifpoNoKkzyhrbkkhjQOJJt9brY4ngZhAG9rGtu7gXW1tzHLoVsezPAxLMJpdBYlpOmVgNnyX4anI3q4kewpj2vTMZTxRRNbmlfcWsLtHG/Lr0WTLG68mnF+MxVUuDYOayrhpwDaWTK48o2+KV38It5kL04xgAAAsAAAOQGgCrjsgwANa6sI9tvcwXFj3QN3ya/6jwT5NCslXYa8as+a3KwiIrlQiIgIiICIiAiIgIiIOqpp2yMcx7Q5j2lrmnc5pFiD6Lz32h7OPpJze5HB3xsvZrz1913UX94L0StNtVs+ytgMbrBwuWO+E21B5tO4j13gFV5KcoWY78ZeaaeS4yE21ux3wu5Hk0/881JcKx8xyWc3IdA5vJw0JtwvvWh2hweSkmdHI0tINtf78dDv4ggr5gmEoDXkB7QA153EcGP6cncPLdi8xLZaOUbhceG4vnb4XWJ3HfbrbmpPR4gLht9SL+gtc/UKhMLxmSF2V9wQbEHT/PzU/wfaAOtqtOPJvxLNaNLThmutFtZiT7xUkBtLUmxcN8cY9t3na9vIrWU2OhjXOJLt7rDfoNGgenzKz6Ophc9lQ9obMWNZcm5bm9zlvdbdxV23GvpIcNo2QRtijFmMFgPxJ5k7yVlXWDHVA8V3CZdbQ0smOPklkbG+OGKE5XzSa3fxaxpIGlt5ShxGR07Wx1VPPGb526NkbyLcmjvULU0ND9lqZnyxOkZI4uje1ufJckuBaNQdQL24L42jhNZJAIY3R93KJHTubkytG9rQbOcT8tFynacF60E8VUyV7o6hj43bo5Wfq/uuYRceayKjE2t3kC+7rx/JaStxzxFo5XvwOtiPTT5qexj7QU+cCSumBiicJO7jYWsuNAXm5c4C/Qb184jiuoIdpbdz5EFamqxPRwc7MLnfyPA81FMa2gDbgG54AKJ1WNy5m3nw2O0GPBgOup3KG08ffuMkpIiYfG7i47xGz9t3yAuTuXxFA6a8sriyMGxdxJ+CMe8+3oN56qyr7yzWNyRsuGMBvlB3kn3nHeXcfKwWXLl+GvDh3+Vkp2WmkqqlkLfC17mghugbGzc0dGtv6knit3i8RxjEhDDpBE0Nc8e5ANHEH4pCC1v7NysHZjCpWRmOBt6qdtnXNu4hNr3PBzuPEN6nS1dmMAjooe7ZYucc0j7WMj7Wv5DcBwCnHSbaiev+pzWiI3vvr+20ghaxrWMaGta0Na0bmtAsAPRdiItbCIiICIiAiIgIiICIiAiIgIiII3tpsjFiEVnWbIB4X/XK7p14X6kHz5juCS0cxinaWkHQ8COBBXqdavaDAIK2Pu52X+F3vM8j+W5VZMUWXYss0l5o78FobKC4bmuHtM8r6Efsn0suyCR8XiY7My/tDh5je31Uk2v7Oaiju9gMsPBzd7R+0OH+alRGnzMNxcHdy+f9ljmJp20+Mk/ildFjxsM3H/PVbmkr8+5w0137lBA83NvCeOXcfNu5fGd/Ag+tvxXdc2lV8E1WlT4i64IedARodNbf2+q2MNfNcnOdQNOVr/3+iqiDEqiPXK8dcpt87LOi23mGnhPmP8AlXRmj6VcZWcysm1vITqfQcFjS1MvdhrpCTYAu43HFV4dvJ//AB/L/ldD9rKqT2L/ALrb/wB11+tH0jjKfVdS46u4G4vw0Iv9VosQx1rfeuehuopIaqTWV2UH/UcGf7Xan0C+WUsQsZJHPPJgs3+N4v8AJvqq7eo07rgtdkVmNSSnLGDrutqT5Aan0WKyFkZzTeJ2v6MHj+28eyOjdeoX3PV2BDGtjadNL3Pm4kud6m3RdGH4ZLOT3bfC32nuOWNn3nnQeW/kFROS158NUenjH7nXWVrpSL7ho1oFmtHBrWjcP81Uu2N2UkkeCWXfwBHhj45n8zxDfnyW/wBjuz25D3X6yuGX0iYdf3jrv3K1cOw+OBgZG0AD5nqVfjwa82U5M/xDDwDAY6Vpy+KR9s8h1Lj58rklbZEWmIiOma1ptO5ERFLkREQEREBERAREQEREBERAREQEREHBChW1XZrTVd3Rk08u+7BdhPVnD0I9VNkXM1iY1LqLTE7h5+xfs7r6e/6MTM+OPXyuLXHqPVRyopJGe3G4AcbXaOmYafVepFhV+EwTfrYY3nm5oJ9Hbws9vTVnppp6u8d+XmeGWwGVxBNySDa3QEcV2RVjyHEyP0BsC6/lqVd1f2Y4fKc3dyMJ+GR39V1qJ+x2mPsVE7fPI78guP21ln7mk9wqllW+9g8jThpx4L4fWPuQXucLkauOvXerUd2NQ20qpr8Ltafposmk7IaVtu8llkPH3QfS5so/bWP3NI+FNF/Pf/nJdlNC+VwbG0uceFlfdB2dUEVv0JeRxc4n8LKQUWFwwkmKGNhO8taAT5neVMek+5J9bP8AGFR7OdmkryHzs5frDZo/9bTc+pI5hWPhmyMEYAkAlykFoc1oYy27JG0ZW/JSFFprjrWNQy2y3tO9iIisV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AutoShape 8" descr="data:image/jpeg;base64,/9j/4AAQSkZJRgABAQAAAQABAAD/2wCEAAkGBxQSEhUUEhMVFRUVFBUVGBYYGBoXGBQXGRYXFxcXGRYYHCggGBwlHBUaIjEhJSkrLi4uFx8zODMsNygtLisBCgoKDg0OGhAQGzIkICUsLDQtNC8sLCwsLSwsLDQsLywsNCwsLCwsLCwsNCwsLCwsLCwsLCwsLCwsLCwsLCwsLP/AABEIAMIBAwMBIgACEQEDEQH/xAAcAAEAAgIDAQAAAAAAAAAAAAAABgcEBQEDCAL/xABDEAABAwIDBQUFBAkDBAMBAAABAAIDBBEFEiEGMUFRYQcTInGBMkJSkaEUcrHBIzNigpKywtHwU6LhFkNjgyWT0gj/xAAYAQEAAwEAAAAAAAAAAAAAAAAAAQMEAv/EACcRAQACAgIBBAEEAwAAAAAAAAABAgMREjEhBDJBUSITFELRYYHB/9oADAMBAAIRAxEAPwC6kRF05EREBERAREQEREBERARdFbWRwsL5pGRsG9z3BrR6uNlC8Y7WcPguGOkqD/4m+H+N5a0+hKiZiE6TtFS1f24v17mkY0cDJIXH1axo/FaSXtkxF277Oz7sTj/NIVzzqnhL0Ii86DtdxL/Vj8u5Zb8Vkw9suIDeKZ3nE4fyyKP1ITwl6CRUtQduEl/01Gxw4mOQtP8AC9p/FS3B+1rD57B75Kdx4Ss0/jYXNA8yF1FoRqU8RdFHWRzMD4pGSMO5zHBzT6tNl3rpyIiICIiAiIgIiICIiAiIgIiICIiAiIgIiICIoTt32hRUF4o7S1NvYv4Yr7jIR/KNT03qJnSYjaUYxi8NLGZaiRsbBxcdSeTQNXHoNVUm1PbI9xLKFndt3d7IA556tZ7LPN2byCrfHsdnrJTJPI57joL6Bov7LWjRreg9VrWqi2SfhZWn2y8VxeaofnmlfI/4nuLiPK+jR0FgteeqyGwEkab93M+QGpW0i2ek0LwGA/Gcp/8ArAL/AKKvf27476aQBc2Uzo9iXv3Nmf8Adjyt9HPN/otvT9nMh/7Tv3pmg/JrNFETM9OuEx8q1yrkNVons4kt+qafKc//AJWtrezuoF8sTiOj2v8A6Qk7+jh/mFfFq5aDwK39Zs1NH7bHN+80tHz3LDfQFljKxwYfebYj0d7JPS6bRNLR25wXH5qV2aJ7mHiWEtJ8yN/kbjorR2X7Ydzaxucbu9YAHjq9nsu8228lWUmEBzc0EjZRa5afDI37zT+N7LUvjt0IUxaYczWJeucLxOKpjEkEjZGHi07jyI3tPQ6rLXlDZ7aSoopRJDIWniPdeOTm7iP80XoDYXbuHEGhptHOB4o76O6s5jpv896vrkifEq5pMJeiIrXAiIgIiICIiAiIgIiICIiAiIgIig3altt9ghEcJH2mYHLx7pm4ykc+DRxPkVEzpMNb2odon2XNTUrv09rSSDXuAeA4GQg/uqi5Zi4kkk3JJubkk6kk8SV8PJcSSSSSSSTcknUkk7yTx6rtihJIFiSdABvJ5BZ7W5LojT4DL/3W/wAG2afKW3Dhfc0C73dQNzB1d8it/sjsc+ZwdYCxBLzq1nRvxP67h9VauBYbHFnjbG5pabFzt8txfMHcePlZc0xzbrp34p2imDbDiJodJ+iFwCGG79SB45d+88LDopbRYHFCW91E0b8xtd27Q3PX8VtGMDGtDncmguOrjwHUrvLbLTXFWricky1kc8ZmdGHgvYxuZnwgk5T+K1sWLQiaUQNknku0SCMXaxzRlALzZoNuF1rMKw9tPjEsbL2npO9NySS/vSDqVsad9Nh7fs0DXySEl/dMvJIS7e5xOjRpvcQu9q2RSY1GJRDJHJC+QktDwLPPRzSQtu2ms3KNNDY9TxWghwWepqIqiqyxthuY4GHMbmxzSScToNBy3qWNCmNSNfNS+CwAduGuvIEm+/RR/GdmKZzmgNMUkhLQY9L2BcczdxFhxUqri9sbjGzO8DwtvbMeV+C1WydU+aDNLrIJJGndpZ24W6aJOOtu0xeY6VftJsFJD42NuB/3IxYj70Y/FtvVQSvo3s/WC4uQHjj0v/SdR0Xp90HiJ6WtwHP/ADoojtFsmydrnxNDXm92keCYD4m8Oh0Ky5ME19q2Lxbt58mit1HNdlBWvheHxuLXNNwRvFlucdwR0DneFwA9pjt7OV/ibyd8+unkp7AHeCqduuMw9A9nG3za5oimIbOBpykHMftdFPV5Cpp3RODmOLSDcEaFp5g+a9C9l+2v2+Hu5iBVQtGfh3rNwmaOtrEDcfMK/FffiVOSuvMJwiIr1QiIgIiICIiAiIgIiICIiDAx3Fo6SnkqJTZkbS483Hc1o6k2A815exvFpKyeSeU3fI65HBo3NYOjRorF7cdojJNHRRnwx2kltxkcPA0/dab/ALw5KtI4dbct6pvO51Cysajbpjj/AOOqsDYfZXvHZng2A8Z+Ef6bf2jx+XNaPZPCTPKCB71meY3u9Lj1PRXfgtAIGtjYzw2uXA65uJI69FXWOU6+F3sjfyy6GjY1rO60aBoBucD/AJvWp2jbJHU0spf+i79keQDc51wXE8eSk8bBwWn2uoHywtEQvI2WORouBfK7XU9CtlfCifLE20pSO5qM7rRTReD3dXau89wUme3Va3aWhdUU0kTLB7spaXGwBDg7UgdFtIgbC++wv58VMyRDTVGCF1bFVB9u7ifEW29oONwb30sVq8O2MdE6V7ayYOmeXvLWxguJ/ac0mw5KSV9X3ZaAN+Yk6nK1ouXWHp81htxMuvZrzlLAbMHvuyi2pvbjysuPDvjOolj/APTLT7dRVP8AOZzfoyy3rVoWV8rnsDYpfE0F2azcly3fYa2vr5FbGgjkc4962zRbKCbnNmdck33ZcvzKmETDY5VHNkGlv2phBGWrlt5Gyk9lxlXW3OmO8LoniLha9uo32425LMc1ayvxeCE2lmYxx3NLhmP7u9ENFtXs+yqbYWEoaS13TdZ3Np3aqjcYw91PI5rmkDNZzfgPC3TkeO7gvQceNwS5+4eyV4BPdtID3WG6zrKI7fbOunhE2QCVrfGxpuHN3kXtqRvBWbPj/lC/Hff4ypqWDL1BFweYKydnMWfR1UUzDYxuuORa7RzHc2kb/nwWLLdhynUA3B6HiuqYXHVZazqVk134l6vwXFI6qCOeE3ZI3MOY4Fp5EEEHqFmqmewraSxdRPJs7NJGSfeHtMGt9Wi/7hVzLdW24Y5jU6ERF0gREQEREBERAREQFjYjWtgiklebMjY57vJoJP4LJUB7asT7nDjGDZ1RIyL90eN30bb1UTOo2mI2pJ1Q6omknkPjke6Q+biTbyG4eSVDSSGN9p5AXNMzK0eSzNn6YzVGmtrNHm42/C/zVNp40XVruyzuz7BwyLPzGRh45RvPmTcqd0kRAAJuedrX+S1NHh8TgxhsXRWLbEhzSLa6G9jx4FYeMTTx4lRkvAp5HSRBgvcvMRdd/A6jTyXeOvGpe25Stzw3VxAHU2/FfRYHjfcbwRwPMFQzZGnbXSVc9S0SllTJBGx/ibExlrANOgJvqd67o2ChxSGGIZYKyOQ92PZZJGL5mj3bi2g5q1XtKo3a5Xe1w5OHMfmFkRrmWEOFj5gjeDzC6onm+V3tfRw5j8xwR1r5d5ally1cvGiIaqGoBqXM4iJrv4nvH9K2gVdYFjWfGp2X07oRjzjNz9XP+SscBNkeREsubIOmdhLSGmxIIB32NtDbiothtDT4ZETUStdK9znOlcP0kzidABq42GlgpZLextvsbX3XtooRg2zlbG980jqV873EmV4fIWt4MYNA1o6IhjOw2StroKsROp4YAbOeMss5O7wb2t+9rqdFJamEkkk6Wtlt9SeK6xh9YSC+rjAuCQyC1xyu55WZWQBwsd3mR87cE+EwoPtDwT7PUOyjwO8begO8eh/NRIFXZ2j0DZaYvbY92b6a+Hc4KkntsbcrhYL142mGqs8o2y8CxJ1LURzMOsbsw621t67vVerKGrbNGyWM3ZIxr2nm1wBH0K8iSr0L2KYn32GNYXXdTyPh/d0kYPRrwP3VbglRmjztPURFpUCIiAiIgIiICIiAqY7eqvNPSQ30aySUj7zg0fyFXOvPnbZPfFbfDTwt+Ze7+pV5Pasx+5GO80Um7LafPUXPDM/8h9VDHy6eisTsjj/Wu5BoHrc/kqLW5WiF9Y1EraoTfgRbTUW+SwtrMPfIKV0TS50NXFIQLex4mvOvRy2FA4kaix5Xutixao6USjNPg89JUzS0zWSQ1Du8fEXZHMl4ua6xBBvqCu+lweWWsZV1IYzuWOZDE0l2Uu9p7nWFyRpYBSML6AXREOLL5mhDhY+YI3g8wu1LKE7YsMhvlfo4a9HjmPzHBd0h0KTwBwseGoI3tPMLDfUkXY/RwHo8fEPzHBE99Kj2Hp3HGXfsvqHO8vE38XBXYAq32EpAMSrnn3XFo/feXH+UKyQjiPDiyEL6RQl8kLghfRXxM0lpDTlJBAO+xtobcbKRgYjisEP62aOM8nPAPyJWHTYnDOD3Msclt+RwdbzssegwRtFD4I3VMznEvkOTvJCSTdznkaDda6hgk7vF2z1ULqUys7mFrcrmSuJteR7T7WoFrctU2ifCTYxEJI5I7GxaW7iBqLac151r48r3A8CR8tPyXo6smeXuaYyGAaSZhZx00Dd49eSoHaqHLUzDh3j/AMb/AJrNn7iV+L6ahwVrf/z3XWkq4ObY5gPIljj9WqqCVYnYSLV7jnHip5GZOJ8UbifLwrnF7k5vav1ERa2QREQEREBERAREQF517amf/KyHnFCf9tvyXopUL28QWr43fFTt+j3/AN1Vl9q3F7leMGl+oH4/2Vn9kvsTc8zPwcq5porxSm2re7cPLMWn+YfJT3sll/XN4+A/iFmr7oabdStaeu7inkmeM3dRueQ3iGgmwvx0WDs3JU11OyofUGESgubHC1hytuQMz3hxcdOiz8KpyGFr3ulve5eG6gj2bNAFlocKhpo87O6raSzj+iYZTGR8TO6u0A8gQtkMs9syhx+WDEvsE0gma+MPZJYNe02ccj8uh0aTew3hTQKC4Rs/3leypbC6GCBjsme/e1ErxZ0j8xLrWNhm10U7C6PhyuVwAuVALV7R0znwPyC8gaSy2hzAcD9FtFw4Ims6nap6bBX0szJG95O2QPdI1hBeLWsbaEam1jqtt/1XAw2dPUwH4ZY3BTbEcP71lg4scDma8b2uG49RzHFYNDKJs0NQxvesHiYQC144PZfe0/RRHjws48q8q/7/ALaGPath9mtiP3jlP+4BZtLtMT78T/JwP4Fd1fsJRS74Aw84yWfQafRRqv7JWHWCpc3o9od9W2XSncp1T4qD7TXN9CQsl8rHtLQ+1wRcGzhcWuORUW2e2arqUZRXNez4HxFwHkc4I/BST9J70cb/ALrrfRw/NEtJh+H11O0xiaGobclr5s4kAJvZxFw63osSo2bfNPHPWSiQwnNFExuSNjtDmNyXPdoNbgablJ2OF7ZHMPpb5tJC6aooho8Qc7Xdlt1uqM25I+0OA+N9/XKrsxNxFyXXB4WGnqqH2klz1Uh/bKz5+oXYu2olbqQrF7D6O9b3tzdrJW+hDTqq7IVqdhIPfSaaCN7s3AHNG0DzOp9FXi90O8/ii6kRFsYxERAREQEREBERAVRdv9EctLMNwc+InkSA5o+jvkrdUR7VcN7/AAye3tRATj/1nM7/AG5lxeN1mHdJ1aHnyknytcPjYWn8lI+zSryVJaffYR8tfyUZadF3YVVGGdkg4OB9Fi38tcvRGGyNB3+J3AnU+QJ/Bb+Fyh+F1oLQ8C9wLWFyb7vxUnpJbgLbWdwzWhsQvoKBzY491bNFVTmjhZYQ2sz7Rzd3rgenhbbeutmLkV1PFR1TpmOuZxI8OY1lxYse6xLtToL8F1tELBC5XyFyg5XK4REOVg4pholDSHZJGG7JBvaeII4tPEL7rsRjhtnNr7ra3tvWU1wIuNx1XO4nw7jnTV4AEXKLpw4WsxrFxAGta0yTSXEcQ3vPEk+60cXHctmtJNs3E6d8+eYPkAaS2RzQGjc0ZdQONkTCIzQzQ4vRunmL3Txy5gNI2ENdZjG8gLanU7+Kl9dMACSQBzO5R7HtjWyVNNK0ksiLjIJJJHl4NrBpcTbjyWTW1DIckTY3BhuBlbdjeNnW3X136JHg+WnxyoEbHEE2sTqSfldUjUPzSOdzJKsfbjEMsZaOOnoq7ihNi7mdPJZvUSuw9sZzN6ursPwwshllPv8AdtH+5x/maqcfHcgcSQPmV6L7OMNNPQRNN7vLpNd4a5xyD+DKuPT+bJ9T1GknREW1kEREBERAREQEREBfMkYcC1wuCCCOYIsQvpEHl/aDA30k88JBtFKWg82Ou6I+rbeoK1hiu1x4sOv3Tp9D+KvTtOwBsg7+2jmfZ5TyBdeCU/ck0J+GQ8lR7HmJ5DhuJa5p4jc4LFkrxltpblCxOz3Gs0YY4+JmnmFZGG1B94i19AOXUneV5/w6oNNOHNN2nUH4mn8/zCtfDalk7WZiSA4PADiLkbswB1AOtjxC6xX+Fd6+WfSUksNfPPUQPqWPt3L22eYG8WCNxGXhqOXVZW01FLiDGwx07oR3jXGeXK0sAOuRrSXFx62C29BWh19+htfgT05rbRSLTCqYd8TbAC5NgBc7zYWuV9XWPVVQjYXEOIHBrS5x1to0ala846T7FLUu/cDP53BdDcoVo8Ex81MkjBA9jY7hzy5pbn08AykgnnY6WW7uoEZxPA3knI7wtsWjW+vtG/PS6kFATkAJzWA8VrX9Oa+W97bUsB8if7LuiaRvdflpa2p/Kw9FzXHFZmYX5PUWyVitvh2JdcEqCy075a+qMlNLNGBEyIOOSIWb43XcQDrpoCulCbGobe2ZtzuFxc+i+ZHqGz4jFQvY6egjga52UTR5HhpI942Dhpf6qR1VSkSOusnUQxmvIBuRfW1uI8juKzMSxBrhe5BB6ggjeCOSr/arF7XAOp+iTOifpoNoKkzyhrbkkhjQOJJt9brY4ngZhAG9rGtu7gXW1tzHLoVsezPAxLMJpdBYlpOmVgNnyX4anI3q4kewpj2vTMZTxRRNbmlfcWsLtHG/Lr0WTLG68mnF+MxVUuDYOayrhpwDaWTK48o2+KV38It5kL04xgAAAsAAAOQGgCrjsgwANa6sI9tvcwXFj3QN3ya/6jwT5NCslXYa8as+a3KwiIrlQiIgIiICIiAiIgIiIOqpp2yMcx7Q5j2lrmnc5pFiD6Lz32h7OPpJze5HB3xsvZrz1913UX94L0StNtVs+ytgMbrBwuWO+E21B5tO4j13gFV5KcoWY78ZeaaeS4yE21ux3wu5Hk0/881JcKx8xyWc3IdA5vJw0JtwvvWh2hweSkmdHI0tINtf78dDv4ggr5gmEoDXkB7QA153EcGP6cncPLdi8xLZaOUbhceG4vnb4XWJ3HfbrbmpPR4gLht9SL+gtc/UKhMLxmSF2V9wQbEHT/PzU/wfaAOtqtOPJvxLNaNLThmutFtZiT7xUkBtLUmxcN8cY9t3na9vIrWU2OhjXOJLt7rDfoNGgenzKz6Ophc9lQ9obMWNZcm5bm9zlvdbdxV23GvpIcNo2QRtijFmMFgPxJ5k7yVlXWDHVA8V3CZdbQ0smOPklkbG+OGKE5XzSa3fxaxpIGlt5ShxGR07Wx1VPPGb526NkbyLcmjvULU0ND9lqZnyxOkZI4uje1ufJckuBaNQdQL24L42jhNZJAIY3R93KJHTubkytG9rQbOcT8tFynacF60E8VUyV7o6hj43bo5Wfq/uuYRceayKjE2t3kC+7rx/JaStxzxFo5XvwOtiPTT5qexj7QU+cCSumBiicJO7jYWsuNAXm5c4C/Qb184jiuoIdpbdz5EFamqxPRwc7MLnfyPA81FMa2gDbgG54AKJ1WNy5m3nw2O0GPBgOup3KG08ffuMkpIiYfG7i47xGz9t3yAuTuXxFA6a8sriyMGxdxJ+CMe8+3oN56qyr7yzWNyRsuGMBvlB3kn3nHeXcfKwWXLl+GvDh3+Vkp2WmkqqlkLfC17mghugbGzc0dGtv6knit3i8RxjEhDDpBE0Nc8e5ANHEH4pCC1v7NysHZjCpWRmOBt6qdtnXNu4hNr3PBzuPEN6nS1dmMAjooe7ZYucc0j7WMj7Wv5DcBwCnHSbaiev+pzWiI3vvr+20ghaxrWMaGta0Na0bmtAsAPRdiItbCIiICIiAiIgIiICIiAiIgIiII3tpsjFiEVnWbIB4X/XK7p14X6kHz5juCS0cxinaWkHQ8COBBXqdavaDAIK2Pu52X+F3vM8j+W5VZMUWXYss0l5o78FobKC4bmuHtM8r6Efsn0suyCR8XiY7My/tDh5je31Uk2v7Oaiju9gMsPBzd7R+0OH+alRGnzMNxcHdy+f9ljmJp20+Mk/ildFjxsM3H/PVbmkr8+5w0137lBA83NvCeOXcfNu5fGd/Ag+tvxXdc2lV8E1WlT4i64IedARodNbf2+q2MNfNcnOdQNOVr/3+iqiDEqiPXK8dcpt87LOi23mGnhPmP8AlXRmj6VcZWcysm1vITqfQcFjS1MvdhrpCTYAu43HFV4dvJ//AB/L/ldD9rKqT2L/ALrb/wB11+tH0jjKfVdS46u4G4vw0Iv9VosQx1rfeuehuopIaqTWV2UH/UcGf7Xan0C+WUsQsZJHPPJgs3+N4v8AJvqq7eo07rgtdkVmNSSnLGDrutqT5Aan0WKyFkZzTeJ2v6MHj+28eyOjdeoX3PV2BDGtjadNL3Pm4kud6m3RdGH4ZLOT3bfC32nuOWNn3nnQeW/kFROS158NUenjH7nXWVrpSL7ho1oFmtHBrWjcP81Uu2N2UkkeCWXfwBHhj45n8zxDfnyW/wBjuz25D3X6yuGX0iYdf3jrv3K1cOw+OBgZG0AD5nqVfjwa82U5M/xDDwDAY6Vpy+KR9s8h1Lj58rklbZEWmIiOma1ptO5ERFLkREQEREBERAREQEREBERAREQEREHBChW1XZrTVd3Rk08u+7BdhPVnD0I9VNkXM1iY1LqLTE7h5+xfs7r6e/6MTM+OPXyuLXHqPVRyopJGe3G4AcbXaOmYafVepFhV+EwTfrYY3nm5oJ9Hbws9vTVnppp6u8d+XmeGWwGVxBNySDa3QEcV2RVjyHEyP0BsC6/lqVd1f2Y4fKc3dyMJ+GR39V1qJ+x2mPsVE7fPI78guP21ln7mk9wqllW+9g8jThpx4L4fWPuQXucLkauOvXerUd2NQ20qpr8Ltafposmk7IaVtu8llkPH3QfS5so/bWP3NI+FNF/Pf/nJdlNC+VwbG0uceFlfdB2dUEVv0JeRxc4n8LKQUWFwwkmKGNhO8taAT5neVMek+5J9bP8AGFR7OdmkryHzs5frDZo/9bTc+pI5hWPhmyMEYAkAlykFoc1oYy27JG0ZW/JSFFprjrWNQy2y3tO9iIisV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AutoShape 10" descr="data:image/jpeg;base64,/9j/4AAQSkZJRgABAQAAAQABAAD/2wCEAAkGBxQSEhUUEhQVFhUWFRQXGBUXGBkYGhwXGBYWGiAYGBwYHCggGh0lHBYWITEhJSkrLi8uGB8zODMsNygtLiwBCgoKDgwOFxAQFywcHBwsLCwsLCwsLCwsLCwsLCwsLCwrLCwsLCwsLCwsLCwsLDcsLCwsNyssLDcsKywsLDcsLP/AABEIAMgAyAMBIgACEQEDEQH/xAAcAAEAAgMBAQEAAAAAAAAAAAAABQYBBAcCAwj/xABLEAACAQMCBAMEBgQKBwkBAAABAgMABBESIQUGMUETIlEyUmFxBxQjgZGhQoKx8BUkM2Jyc5KTouFDU2OywdHxNDVEVXR1g7PTFv/EABcBAQEBAQAAAAAAAAAAAAAAAAABAgP/xAAbEQEBAQEBAQEBAAAAAAAAAAAAARECITESQf/aAAwDAQACEQMRAD8A7jSlKBSlKBSlKBSlKBSlKBSsUzQZpWM0zQZpWM1mgUpSgUpSgUpSgUpSgUpSgUpSgUpSgUpSgUry7YqH4nx1Y2CKC0jAlUUanIGBkL6eYeZiB8aCVlmCjLEAepOKrvMHO9taLqkJ36Dpn5Z6j49Kq3MfHRCdV9cCA58ttbkS3B321SEAR5G2FUYzs1U6TjEh1Pa2kdqD7U858W4YbedmYFgepzufiasmpbItlx9Jd7KNVrw8iPtLO+hT8iVCn7mNQd3z1xI9bqwi/m5DH8mNVu64JrPiXM0kz5ALHbAJAPmfW37K2oeBRHGiMv5hnzM+2/ukjrj0rp+GP03jzjxD/wAxt8/BTj/dxX0h544kvS9s5PgQB+ZIrTl5aPiQhLbylpPEPhvgAKMattvN8693HLCBhqRVyG3LSR75UAZbAHU7d8U/B+k9bfSZxGMapbJJkHVoWLYHqdAcD7yKnOCfTHYzbS6oG6efcZ+LDYfjXOJeTTq1RF1KhWEiFZACdWMFcMCdJ6NWneW10uRKEugMbSrlx16McSZ295u3rUvKzp+kbHiEcyhonV1PQqc/srZFflbhs4ik12s8llLneORi0TH08TAK/KRc/wA410nlz6WZInEHE4jGxAKyr0Ye9gbYPqpI+IxisXlrXYaVrcPvUmQPE4dT0YHIrZFRSlKUClKUClKUClKUClKUGCa+c0oA/YB1J9BWLicKpJ/zJ9B8aq/GuJoiPLcOFgQEOd8s3TwY+mfQnv0GwJqD7cS4rlWfxEihTPiTvjQuDgrGDtI+cjJ2B7E7VRrXi11fl4eEIYYC2JbyQkyyH3ix3U4xgbkZ7YxX04XwafjbpcXSmGxjP2FspxqHQMcAbYGM+hIG2c2Ljs5cfU7X7OFRpcpscf6tMdB2JG/y775m1LVAtuEwQyNDbaridCfGmC+UuwDeUntjqdW9TXDuU3ZR4reXGNKDtjGGc9dsDYDv1rU57s/qsVgsRKar1FOhiuQR0JHXOd6m+Y5XXjthGrsEaObUgYhWwZcalBwfvHpXT9Z5HPN9SNly9Cm+hS3q3mP4tkioP6QbiWGfhaxO6LJeaXCOyh1L240tpO48xGDnqavGKpX0g2ryXXCNCO4W8LOVVmCjxLbBYgeUbNufQ1i21ZMfTinLHEp55T/Chgi1nwkijOrSTtkIybjp1OcdulaHDL+9suJQWM959cScHOQFeM6WI1bkg+XOCTkHO3eH5o52v5yyQwXFrFqZSyRSPKVzjVr0gLsc4XH9Kt/6PbuyhnWG3sb1JZQym6uEXppLHONlBwNh1OM57xpfZrCJjqKLq98DS39pcH860rjgwOdJDZOSso1A7AbOPMuwHZvlUsaDrWmL655zFy/brC0lyPC0hmLHcdfYjfo3ZQDgn3etUt+EXFtCpliL2zqHe3c5Meoe0px9m3UllxnbI2roXIfEJZrjiyTSPIkd0ERHOpVQyXIKAHsQoGOmw9Kn76xJG2WTPmTq2P5hJ3GcZU5Poexu6fHNuXuPS2A8e2LXFopAlUYWeAE/6VOjjfZtgcdRnNdq5e49FdxJJEwYOupSOhA2OM77HYqd1Ox7Z5Dx/lx4ZluuHHEiqztGo1KUbOduhDeYGM9cHGCK8cvcVWFWvrJSLcspvbJDkwOc4uLfb2catuhHlPTbPUbld7zWai+C8TWZAQwY6VYFejI3R1+B9OxBHapMGsNM0pSgUpSgUpSgVgms1TvpJ5pWwt9xqeUlUjGcvjGQMb75Ckj3qDPFOLiSXw1fQkaeLLJnAjh3w2ffkw4XHRVc5zgGpcIsDxycTSro4bbErDDgjxGxjUw9MY+Q2H6Wa1xu6d1ayyzBGM3EJE9qSZiPsVx0VSugegTYeUg2S1+kBYoF8HwUtoVVWZI2bGcALjOxPU7bZ/DU5rN6joHHLwoojj2dhtj9BNhkenoPl8KjbGzCLgConifNFrbaZLucB5UVwApZtBwQSq7gb7Z+PWprhl9FcRiWB1kQ7alz1HUHPQj0NWeeM31WPpG4bLOLARRu/h3yO+kZ0oNPmb0HXf4GtjmC0kbjdlKsbmJYpQ0gUlFJMuzNjAO46+oq01iooaBvjWCaxWmX08dveP4mvLzMRgsSPTJrxWDQKyvUfMftFYryaClfR1bulxxYujLrvAyllI1Lrud1yNxuNx61c69MxPU15pPC1p3MWnU6LnPmdBgFyABkE7a8ADJ6gYPQEUfjthLYyjiVqFfY/WIF2R4m642yR6kjOQGwNxVxuOYLRDpa7tw3p4gJ/EGihJCGR1kgkbSQjBk8Q+9jqrgnynv1B1bNIieW5Ut3iW2YfVLvVJZM3SOYjU9q3ojgdOxQ/Cul2FyJEDjIz1B6gg4Kn4g5H3VxTgqQx3Vxwnxg1vcHXAyNkwXGzaQ3vAgEfFF7nNdH5S4s8gzKAspYw3CjotwgHmHosiEMM4/R9TWK6S6ttKwtZqKUpSgUpSg8tXA+b+YBPxC4us5jsF8OEdvHLFVf09tXf/4Qe1dl5w4p9Vs7ifukTlf6WMDH3kV+fuFcNBFnA26lnu5x7ypsgPrlY3/v2q8zalqRs7b6rAkenU2BJJv5jK4GlTn0GkZzsWY461u80cO8Lg07HdmMJJ+JkBP7a92ETz3KhyGOWlcgEbkkDIOe5Y5z26Vd+YOXRe2b2pkMQcodYXXjQQw2LLnf41278jnPuoDkaBX4pf61VzHBZBAwDYBiTOkN0/z/AB+30bqqXfGIkwsaXMWhQfKCTcA4HQezjb3QP0a3eO8jJPIk0NzNazrGkbSxZ86qoXJCspB2HRvnnAqW5Y5fhsIfBg1EE6mdsanbAGTpwAMDYDp95rk0ljXk0NeTViM5rBpSqhmsGlYNAJrFKUGK8sAdiAQRggjIIOxBHfIOMV6r4XySGKQRMFlKMI2PRXI2J2OwPwoiq3vAOEcPiBuIo1BG3iMzyN/QXOT36CovkPholmupkgaGwnjMaxyHJkDHYj1AGo53A14BPWta1+j6+jmM/j2skp3Ly65cn186Hp29KuHBYOILKxvZ4ZI9BwsYw2vIwT5RtjNRrUXzdwUTWHhwKEmtD4kXhLjQ8eDnb2dSjV1z064qQ4PxETvb3SeVeIxCJ8bhLuHU6Njp1EoPyXrmpkuVkGASHBGBj213B3OMFdQJ/miqNwW0eNeKWKDDW7pfWo6431hduwZI9h1yaWLzXZLCfxI1fGCwyR6HuPuOR91bFRHAb1ZASvsyLHOn9GZc/wC8GqXFYbKUpQKUpQc5+nK+0WKRg/ysyj7kBfH+EVz21XFxeY2EMUFsp9CThuvT+Rkq4/TKdd1w6E9GkYn+1Gv7HNUngjeJHO+4Ml47HHXypqH5ztXTiesdVa+R7XLyyHcllQbY2QfPfdm3q+oK5rZcZmt0t7e0jWS5ujKymQ4VV8RhkjbUdm9ANPfIFSl/xDjNjE1xcx2k8KbyIn2bBSVGzYGO/vfL1vd1JPF4zWDXw4depPDHNFnRIoYZ6jPZh6g5B+VfaopWM0rBoyU0/v8ALr/17Vg/v+/7/nVB5nlveH3T3yN49vJpV428qoq7LG2PZAydMoG2dxvuF9zSoXh3N1lMEIuEjZ/9HKwVlO+zZ27eu9eI+cLNp47eObxHkbQCgJQNjYF+m52GM1NE7WDXo15qjFDQ1iiPJrD16UZ2zVKXmniOf+5Zf71v/wA6u4uatlydK6h+iyn07gb+mzNVfuXaHjlo5UD6zbzQ4DFvMmWGdhvsK1uDc2SXckkDWoiIilLMJS+koG2I8MD2gBnNe+dnZbjhUx0bX6INOdlm0g7ntt6CpfixZuRfJHDGAQIzd2o3z5YZfsyf1AT+tV1FUflxyJrlfc4lpA+D2kZP5lqvIrnXQpSlApSlByb6WtuJcMPYFv8A7oP+Vc/4HaB7XQxfy3MmdDFCT4MAySP1q6H9No0PZTe47b/Iq33bqKovD4QGvISMiO5DgH0Pipn/AAJ+NdeGO0vzB9TSys1vIbgqNSrcw9YQGI8zMMMSQp0H0JG43geIGwdNEN3xDiFwQRbwuHCoxGzYO5I9F+/aurcoyAQYUjAZ1wMYxnVpwNtgw2qZhiVM6ERM9dKKufnpAyKz1PSI/lbhhtbOCBsakQlsHI1MSxA+AJx91SZoTVd43zpaWrNGztJKuQYolywO2zMcKp3HU0RYCaw2wLHCqOrMQqj5k7Vy+4+ki6uCUs7dU+I+3cD1JwET8MfE1HycuXd6wa7nLHOQGJmI/oopCKduxFWSovXFee7KHIEjTt7kA1fi5wo/GqncfSDd3ZaOzt0UEENpBnbSdvOzAIu3wqV4VyJEm5j1n3pjq/wLhfx/GrPFwYaQrMdI6Ko0qPkorWDjtxwieMBHhGkHUzjBwMKCCwzsAOnxNWfkjhtpMoMSa50wzeK2ogg7OgUAEZXIIG2wO+9dDfhkenSFHwNUbmDkySFxc2BKSr5tC9T8Y+3wKHZvyM8HQbVGVAGOSBufWvpVZ5M5yjvgI3AjuQDlB7MmOrx9wdt0O4364qzVB5rFZavJ/c0Svhe3ccMbSSuEjQamY9h/x6jYfCoee4teJWxSO6CK+klkdUkXG+CHwRnoRjep7O3Y5yDkZBz6g9R1H3/jWL7kDh0ramtgp9I3ZB/ZBx+VKsRPKqra3ctrbzCe3MLuxAUYZE2GpdjjOnIwPN0zXvnC2uF/g3xrhJQeIWihVh8MhgfayHOdsjHx+FWa34TDbwvHbxiPWukkZLHPlGSTkgath0qK5vTXfcIhLFtV282+OkQUjoB8aX4s9WDg7fxm7/8AcYh94gQ/sxV4FULlhdTs4P8AK8Rlf+6txGR8fMlX0VzroUpSgUpSg5/9NNj4lhrHWJ1b9U7H8q5dbtm5bOCLi3VsEA+ZVU7567o9d/5g4eLi3liP6aMK/N6TMkcTsPPayFJBjqrHt8MrKP1hW+az06ryfdKQVByDGjDHTK+RgD0OMRHbpntmrQilugJ+VUbgd5o6ZYRNq1dvBZSGJPoFKtgZPlr5/S9dAQQwiXzPKGaBdWqaMbafIDgZ+ec9Ditd/WYvUTqxwrIx7qrqx/AHP5dqr3GuT4Lmfx39plAfPmU4AAIGQOg369q55xu1sUtyycIv7eQLlJn1qqMMednyenXcD7utdN5RvfGsrdzKJn8MB5ATnxB1DE76hsCd/XfOazL6WPva8EhjAUDIHboP7I2rejjC9AB8gKyaZrW6gKUzWKgzWCM1nSfQ15oKXzpyWLg+Pbnw7hTq2OkORuCSN0cEAhx6b9iM8nc7eM31W++zuVOgOw0h2919sJJ8tm7fG5EVWOcOUo71c7LMAQsmM5HuSDqV6fEflT6as7ivJrn/ACxzjJbyfU+JZUrgJOxyQO3iH9JCMYk/m4Oeo6CUOQOucYx3+I9eoxQx4NeT+/7/AL9KpfNPMkszSWfDvM6Ru9xcKcCNFByqMM4bYjV67DuRI/RvdPLw6GSR3dmebLOxZ9pXxksc7D40lM8T8y5Krv11HHXCDOcjp5tI++q4zB+MksSY7GxdmJOcNL/yB71Pp4TO7SFcRA5z1RFyXdehGTtke4PkKRy5C9xazSsCs3F7oRgZOVt11DrjJITxTnbOgU6XleuQ4CUtiygMLd7hx6SXkmv9iP8AjV2FRfAUBEkgGzyHT/Vx+RcY7eUn76lRXN0KUpQKUpQYNcN+kThAtb9i20F2py2NlfbJPyIVvkrV3Oqzz3y8t7bNH0ZfMjYzg7du+cdPgKsuDkvKfFZIQ0fhGSaAhDDqC6lJ0jLEYCg5BODtip2fgN2729xDJDHe20QXQSzRPESQpR2GcoCUbI905GQTT5vETMoGLi08s6Z9uI4CyL8MAKT6GNvWujcDuvrMaSxuNS5MQ6DJ2ZJSNzn2TjpscEiul9jn8ar3XHSCojs0JBBk1Dv8CxH5dhUpyhy8OH2wgD6yXZ3YAgaiFGFBOcBVUZO5xnbNSdndrKupDtllIzkqynBRsbZB2226etfdBkgepA/E4rJpmsZqjy/SlZqzKYrrKsynCIQSrFdvtM4zUny7zrb3svhQrMG0M+XVQulSo/Rc9dW1UWSvLqGBB6bfl+42+Hxr1XmiNb6gmADqIAxuTvsM7fq9NwM1sKukY+e59SetM0phayTWDXnNQfGOb7O1kMVxKUcAEjw3YYYZG6jFVHvmXl6K8j0yDSwB0SAeZD/xHTK9D+dUFeK3XD45eH3LFY5I2WGcaiYgdi0ZUamTfBQbrkY64q5W/PvDpHVEuRqdlVQUdRljgZJGAM+tSfHOERXMZimXIzt2IbpqU48pG2//AEpkq/FJsOTr63tn+q8Qg8CSNnKxRFhKugjAbSScrlRv3PetnkCC7trMs4kKkOILLRplRw5LN5wO2TgnuB3FaHDpLrhE4iYGe1lfY7qAT1YdfDk7lejY29RfYrlUD3EpAjCZY53ijQ5046MTtnGDqwPMMYmf1rVb5v4ss9tBZ2eTLeOYVDqVeKNCBKXB3U9iPg3XFTXDLcNL/F8iO3QWNqf9o4HiyjsdCIu++5cbb1WuD3c8zNflf41ffxewhJyI4QTmRv5uACTjop94Cujcn8KVFUodUcSGKJj1c5zLOTndpHHX0XOfMaza1IslpCqIqIMKoCqPQAYA/CvtWFFZrKlKUoFKUoFYK1mlBznn3lmTxEu7TAnjzpUjKyKc6oHHo2Tp69WXupHPeHXa2h+tW4drGdgk8Izrt5f9Ww656gHbWPKfMBn9CTRKykEZBG49a5zzRyrJHK1xahWkkXRLDJ/JXSf6uXsJfR+/zrUrNjcWYOElttDFkXGDpjeEZwGIB0kbhTgkb9tQrdhnD5IyCuzK2AyE9mGdvgc4PY1zbg1y9gr3FkJJ7PX/ABizkyJ7Zu+oHcYx7eACANXvVd+HXVvdRm6im2Rd5FOGhQZOlweg6kggg9ugIrOPvzPzL9StZLhiW0gBUJI1OchV+XU7dlNa3K/DXii8WdjJdXAWSeQ9dxlYh7qKDso759KieJWS8TtYTdrNBGHaVWj0lXGCqtICCYwVJOk5xq9qrc8uo69iGyQQcg59CNiP8qprBNeJplRWd2CooLMzHAAHqe3+deiao30wysLKMb6GuAJMZ6KjsoONwNQB+YFGc19pPpQsAxXM5UHBkEfl/NtX5fjVssrtJY1kiYMjqGVhncffvVbhsONeGBG1jHHpytsqZj0EbDOCp27579e9b3JvMP160WbQEZWMbKvsgqFIKjsCpXA7YPUVI1Ym/wB/uqmcb4BetxCS4tktirQxoTPpcKMdShBwdtjjferiTVU4pyLHLM1xBPcW07ZLSRsXyT65YMBt01Y26VbEiJ4xNe8PTx7uDh9zb6grhIURhqzsDo26Hse1X25uFVdZbykA5wcnUMqMdSxz069RvVCk5bi8SFry9nvi8oiiV8pb+IwJCu2p8g6cYXqdjV2lTS3jySLhQdbv5VjB/SQZOjOMEblhjfbBRa+D2wuARKCACwEZOkpjfUxB2fA1ZBwo+RNUniV5FekxCTHDLTD3Mw8njuN1jXT0G22M92wPLX141xg38blHNrw4eWW6I+0uApP2cYOPKC3yyd/dra5e5be8aINCIbaNdUFowLAaj/2i6GfMTjKod336AZpb/F5if5SsHu3M8ilGljVVUeX6tZn2UXG6ySgDOPZVRv0z0mKIKAFAAAAAGwAGwAA6Ctfh9osShVJO5LM27Mx6sx7n/LFblc2ylKUClKUClKUClKUCvlcQh1KsAQdiD0Ir60oKPzFyyfFW4jdopkGEukGptO32dwn+mj6ebqBn51Sb3hSidXDLwy8bISVCHsboH9EHopPuH16HqO2MKjL7giSK64XD51Iyho2z11odiSd8jB+NWVHOZOb3tyIOKwNasw0rcxAtBIoAB06d0ONticA5wMVYo445VEtsykMwzJARp9SWA8ucDuMjNa11yxLApW3cJER5reZTc2pA93pJD+YG23eqnd8rRq3jLDc2Eu+Lixf61Adx1CYkC4AyPKPjVlZvK7yCRSACj5JG+YyMAnORqDdMdB7Va99CsyGGaFnSRWyoKMMKU31BgQQXXBwO+KrXDeIX5x9XvrC/Az7ZEUgGRkEdRnA79hW8eM8SU6pOEM+Bp1QzgjGc7Ahj1A6VrWcsQa8h22p7dbniAVUDtbgqF0OSAc40bkHsT61ceG26QRiG3gdETIAJUbnckktkk5yT8agV5gnWZ5v4Iv8AW6IhGQVwhJGMR9cnc1sDjvEGyYuDygHGTLOqjYY3BA7AdDRfU4hkbOfDjAYgkkyt5e4HkUbfOvl/BokiInJbZlcsdMYIyMgYC4B3GrONvjVeveIcSAJll4fYqRkln8Rx06jffYfhWjFwEXR1yve8T7gnNtajvnLk6gD3Bx8KaSJDjfM1vMPqsURv52C5igz4YIIOppB7ChgDt+IqM4hBJczKt6frk4OpOG2xIhj767h+mPXP4nOmrBw7gskqeGpRIT/4awGiM9dpbpsav1Bn41bOEcqRxpoZY1jO/gRDEZP+0J80x+LYB90VnWpFX4DyxJcOs0zJIy4CMqD6tAB2tlO0zjtIQFXsDvnollZrEulB3ySTklj1ZidyT6mthBjavVZ1pis0pQKUpQKUpQKUpQKUpQKUpQKUpQY01qTcNjYlsaWPVkJVj8yuM/fmtylBAcT5aSb+U8OT+vhSXb0B8rD8aiW5IjX2IYwP9nNPb/kperrisYpopP8A/JnPsSY/9fN0++PNehyWpO8an+suLiX8iFq6AUxTUVmx5SjiPkEMZ7GGBFbP9KQufwqU/gOInMgMp6/akuM+oU+UfhUlis0V50VnFZ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xQSEhUUEhQVFhUWFRQXGBUXGBkYGhwXGBYWGiAYGBwYHCggGh0lHBYWITEhJSkrLi8uGB8zODMsNygtLiwBCgoKDgwOFxAQFywcHBwsLCwsLCwsLCwsLCwsLCwsLCwrLCwsLCwsLCwsLCwsLDcsLCwsNyssLDcsKywsLDcsLP/AABEIAMgAyAMBIgACEQEDEQH/xAAcAAEAAgMBAQEAAAAAAAAAAAAABQYBBAcCAwj/xABLEAACAQMCBAMEBgQKBwkBAAABAgMABBESIQUGMUETIlEyUmFxBxQjgZGhQoKx8BUkM2Jyc5KTouFDU2OywdHxNDVEVXR1g7PTFv/EABcBAQEBAQAAAAAAAAAAAAAAAAABAgP/xAAbEQEBAQEBAQEBAAAAAAAAAAAAARECITESQf/aAAwDAQACEQMRAD8A7jSlKBSlKBSlKBSlKBSlKBSsUzQZpWM0zQZpWM1mgUpSgUpSgUpSgUpSgUpSgUpSgUpSgUpSgUry7YqH4nx1Y2CKC0jAlUUanIGBkL6eYeZiB8aCVlmCjLEAepOKrvMHO9taLqkJ36Dpn5Z6j49Kq3MfHRCdV9cCA58ttbkS3B321SEAR5G2FUYzs1U6TjEh1Pa2kdqD7U858W4YbedmYFgepzufiasmpbItlx9Jd7KNVrw8iPtLO+hT8iVCn7mNQd3z1xI9bqwi/m5DH8mNVu64JrPiXM0kz5ALHbAJAPmfW37K2oeBRHGiMv5hnzM+2/ukjrj0rp+GP03jzjxD/wAxt8/BTj/dxX0h544kvS9s5PgQB+ZIrTl5aPiQhLbylpPEPhvgAKMattvN8693HLCBhqRVyG3LSR75UAZbAHU7d8U/B+k9bfSZxGMapbJJkHVoWLYHqdAcD7yKnOCfTHYzbS6oG6efcZ+LDYfjXOJeTTq1RF1KhWEiFZACdWMFcMCdJ6NWneW10uRKEugMbSrlx16McSZ295u3rUvKzp+kbHiEcyhonV1PQqc/srZFflbhs4ik12s8llLneORi0TH08TAK/KRc/wA410nlz6WZInEHE4jGxAKyr0Ye9gbYPqpI+IxisXlrXYaVrcPvUmQPE4dT0YHIrZFRSlKUClKUClKUClKUClKUGCa+c0oA/YB1J9BWLicKpJ/zJ9B8aq/GuJoiPLcOFgQEOd8s3TwY+mfQnv0GwJqD7cS4rlWfxEihTPiTvjQuDgrGDtI+cjJ2B7E7VRrXi11fl4eEIYYC2JbyQkyyH3ix3U4xgbkZ7YxX04XwafjbpcXSmGxjP2FspxqHQMcAbYGM+hIG2c2Ljs5cfU7X7OFRpcpscf6tMdB2JG/y775m1LVAtuEwQyNDbaridCfGmC+UuwDeUntjqdW9TXDuU3ZR4reXGNKDtjGGc9dsDYDv1rU57s/qsVgsRKar1FOhiuQR0JHXOd6m+Y5XXjthGrsEaObUgYhWwZcalBwfvHpXT9Z5HPN9SNly9Cm+hS3q3mP4tkioP6QbiWGfhaxO6LJeaXCOyh1L240tpO48xGDnqavGKpX0g2ryXXCNCO4W8LOVVmCjxLbBYgeUbNufQ1i21ZMfTinLHEp55T/Chgi1nwkijOrSTtkIybjp1OcdulaHDL+9suJQWM959cScHOQFeM6WI1bkg+XOCTkHO3eH5o52v5yyQwXFrFqZSyRSPKVzjVr0gLsc4XH9Kt/6PbuyhnWG3sb1JZQym6uEXppLHONlBwNh1OM57xpfZrCJjqKLq98DS39pcH860rjgwOdJDZOSso1A7AbOPMuwHZvlUsaDrWmL655zFy/brC0lyPC0hmLHcdfYjfo3ZQDgn3etUt+EXFtCpliL2zqHe3c5Meoe0px9m3UllxnbI2roXIfEJZrjiyTSPIkd0ERHOpVQyXIKAHsQoGOmw9Kn76xJG2WTPmTq2P5hJ3GcZU5Poexu6fHNuXuPS2A8e2LXFopAlUYWeAE/6VOjjfZtgcdRnNdq5e49FdxJJEwYOupSOhA2OM77HYqd1Ox7Z5Dx/lx4ZluuHHEiqztGo1KUbOduhDeYGM9cHGCK8cvcVWFWvrJSLcspvbJDkwOc4uLfb2catuhHlPTbPUbld7zWai+C8TWZAQwY6VYFejI3R1+B9OxBHapMGsNM0pSgUpSgUpSgVgms1TvpJ5pWwt9xqeUlUjGcvjGQMb75Ckj3qDPFOLiSXw1fQkaeLLJnAjh3w2ffkw4XHRVc5zgGpcIsDxycTSro4bbErDDgjxGxjUw9MY+Q2H6Wa1xu6d1ayyzBGM3EJE9qSZiPsVx0VSugegTYeUg2S1+kBYoF8HwUtoVVWZI2bGcALjOxPU7bZ/DU5rN6joHHLwoojj2dhtj9BNhkenoPl8KjbGzCLgConifNFrbaZLucB5UVwApZtBwQSq7gb7Z+PWprhl9FcRiWB1kQ7alz1HUHPQj0NWeeM31WPpG4bLOLARRu/h3yO+kZ0oNPmb0HXf4GtjmC0kbjdlKsbmJYpQ0gUlFJMuzNjAO46+oq01iooaBvjWCaxWmX08dveP4mvLzMRgsSPTJrxWDQKyvUfMftFYryaClfR1bulxxYujLrvAyllI1Lrud1yNxuNx61c69MxPU15pPC1p3MWnU6LnPmdBgFyABkE7a8ADJ6gYPQEUfjthLYyjiVqFfY/WIF2R4m642yR6kjOQGwNxVxuOYLRDpa7tw3p4gJ/EGihJCGR1kgkbSQjBk8Q+9jqrgnynv1B1bNIieW5Ut3iW2YfVLvVJZM3SOYjU9q3ojgdOxQ/Cul2FyJEDjIz1B6gg4Kn4g5H3VxTgqQx3Vxwnxg1vcHXAyNkwXGzaQ3vAgEfFF7nNdH5S4s8gzKAspYw3CjotwgHmHosiEMM4/R9TWK6S6ttKwtZqKUpSgUpSg8tXA+b+YBPxC4us5jsF8OEdvHLFVf09tXf/4Qe1dl5w4p9Vs7ifukTlf6WMDH3kV+fuFcNBFnA26lnu5x7ypsgPrlY3/v2q8zalqRs7b6rAkenU2BJJv5jK4GlTn0GkZzsWY461u80cO8Lg07HdmMJJ+JkBP7a92ETz3KhyGOWlcgEbkkDIOe5Y5z26Vd+YOXRe2b2pkMQcodYXXjQQw2LLnf41278jnPuoDkaBX4pf61VzHBZBAwDYBiTOkN0/z/AB+30bqqXfGIkwsaXMWhQfKCTcA4HQezjb3QP0a3eO8jJPIk0NzNazrGkbSxZ86qoXJCspB2HRvnnAqW5Y5fhsIfBg1EE6mdsanbAGTpwAMDYDp95rk0ljXk0NeTViM5rBpSqhmsGlYNAJrFKUGK8sAdiAQRggjIIOxBHfIOMV6r4XySGKQRMFlKMI2PRXI2J2OwPwoiq3vAOEcPiBuIo1BG3iMzyN/QXOT36CovkPholmupkgaGwnjMaxyHJkDHYj1AGo53A14BPWta1+j6+jmM/j2skp3Ly65cn186Hp29KuHBYOILKxvZ4ZI9BwsYw2vIwT5RtjNRrUXzdwUTWHhwKEmtD4kXhLjQ8eDnb2dSjV1z064qQ4PxETvb3SeVeIxCJ8bhLuHU6Njp1EoPyXrmpkuVkGASHBGBj213B3OMFdQJ/miqNwW0eNeKWKDDW7pfWo6431hduwZI9h1yaWLzXZLCfxI1fGCwyR6HuPuOR91bFRHAb1ZASvsyLHOn9GZc/wC8GqXFYbKUpQKUpQc5+nK+0WKRg/ysyj7kBfH+EVz21XFxeY2EMUFsp9CThuvT+Rkq4/TKdd1w6E9GkYn+1Gv7HNUngjeJHO+4Ml47HHXypqH5ztXTiesdVa+R7XLyyHcllQbY2QfPfdm3q+oK5rZcZmt0t7e0jWS5ujKymQ4VV8RhkjbUdm9ANPfIFSl/xDjNjE1xcx2k8KbyIn2bBSVGzYGO/vfL1vd1JPF4zWDXw4depPDHNFnRIoYZ6jPZh6g5B+VfaopWM0rBoyU0/v8ALr/17Vg/v+/7/nVB5nlveH3T3yN49vJpV428qoq7LG2PZAydMoG2dxvuF9zSoXh3N1lMEIuEjZ/9HKwVlO+zZ27eu9eI+cLNp47eObxHkbQCgJQNjYF+m52GM1NE7WDXo15qjFDQ1iiPJrD16UZ2zVKXmniOf+5Zf71v/wA6u4uatlydK6h+iyn07gb+mzNVfuXaHjlo5UD6zbzQ4DFvMmWGdhvsK1uDc2SXckkDWoiIilLMJS+koG2I8MD2gBnNe+dnZbjhUx0bX6INOdlm0g7ntt6CpfixZuRfJHDGAQIzd2o3z5YZfsyf1AT+tV1FUflxyJrlfc4lpA+D2kZP5lqvIrnXQpSlApSlByb6WtuJcMPYFv8A7oP+Vc/4HaB7XQxfy3MmdDFCT4MAySP1q6H9No0PZTe47b/Iq33bqKovD4QGvISMiO5DgH0Pipn/AAJ+NdeGO0vzB9TSys1vIbgqNSrcw9YQGI8zMMMSQp0H0JG43geIGwdNEN3xDiFwQRbwuHCoxGzYO5I9F+/aurcoyAQYUjAZ1wMYxnVpwNtgw2qZhiVM6ERM9dKKufnpAyKz1PSI/lbhhtbOCBsakQlsHI1MSxA+AJx91SZoTVd43zpaWrNGztJKuQYolywO2zMcKp3HU0RYCaw2wLHCqOrMQqj5k7Vy+4+ki6uCUs7dU+I+3cD1JwET8MfE1HycuXd6wa7nLHOQGJmI/oopCKduxFWSovXFee7KHIEjTt7kA1fi5wo/GqncfSDd3ZaOzt0UEENpBnbSdvOzAIu3wqV4VyJEm5j1n3pjq/wLhfx/GrPFwYaQrMdI6Ko0qPkorWDjtxwieMBHhGkHUzjBwMKCCwzsAOnxNWfkjhtpMoMSa50wzeK2ogg7OgUAEZXIIG2wO+9dDfhkenSFHwNUbmDkySFxc2BKSr5tC9T8Y+3wKHZvyM8HQbVGVAGOSBufWvpVZ5M5yjvgI3AjuQDlB7MmOrx9wdt0O4364qzVB5rFZavJ/c0Svhe3ccMbSSuEjQamY9h/x6jYfCoee4teJWxSO6CK+klkdUkXG+CHwRnoRjep7O3Y5yDkZBz6g9R1H3/jWL7kDh0ramtgp9I3ZB/ZBx+VKsRPKqra3ctrbzCe3MLuxAUYZE2GpdjjOnIwPN0zXvnC2uF/g3xrhJQeIWihVh8MhgfayHOdsjHx+FWa34TDbwvHbxiPWukkZLHPlGSTkgath0qK5vTXfcIhLFtV282+OkQUjoB8aX4s9WDg7fxm7/8AcYh94gQ/sxV4FULlhdTs4P8AK8Rlf+6txGR8fMlX0VzroUpSgUpSg5/9NNj4lhrHWJ1b9U7H8q5dbtm5bOCLi3VsEA+ZVU7567o9d/5g4eLi3liP6aMK/N6TMkcTsPPayFJBjqrHt8MrKP1hW+az06ryfdKQVByDGjDHTK+RgD0OMRHbpntmrQilugJ+VUbgd5o6ZYRNq1dvBZSGJPoFKtgZPlr5/S9dAQQwiXzPKGaBdWqaMbafIDgZ+ec9Ditd/WYvUTqxwrIx7qrqx/AHP5dqr3GuT4Lmfx39plAfPmU4AAIGQOg369q55xu1sUtyycIv7eQLlJn1qqMMednyenXcD7utdN5RvfGsrdzKJn8MB5ATnxB1DE76hsCd/XfOazL6WPva8EhjAUDIHboP7I2rejjC9AB8gKyaZrW6gKUzWKgzWCM1nSfQ15oKXzpyWLg+Pbnw7hTq2OkORuCSN0cEAhx6b9iM8nc7eM31W++zuVOgOw0h2919sJJ8tm7fG5EVWOcOUo71c7LMAQsmM5HuSDqV6fEflT6as7ivJrn/ACxzjJbyfU+JZUrgJOxyQO3iH9JCMYk/m4Oeo6CUOQOucYx3+I9eoxQx4NeT+/7/AL9KpfNPMkszSWfDvM6Ru9xcKcCNFByqMM4bYjV67DuRI/RvdPLw6GSR3dmebLOxZ9pXxksc7D40lM8T8y5Krv11HHXCDOcjp5tI++q4zB+MksSY7GxdmJOcNL/yB71Pp4TO7SFcRA5z1RFyXdehGTtke4PkKRy5C9xazSsCs3F7oRgZOVt11DrjJITxTnbOgU6XleuQ4CUtiygMLd7hx6SXkmv9iP8AjV2FRfAUBEkgGzyHT/Vx+RcY7eUn76lRXN0KUpQKUpQYNcN+kThAtb9i20F2py2NlfbJPyIVvkrV3Oqzz3y8t7bNH0ZfMjYzg7du+cdPgKsuDkvKfFZIQ0fhGSaAhDDqC6lJ0jLEYCg5BODtip2fgN2729xDJDHe20QXQSzRPESQpR2GcoCUbI905GQTT5vETMoGLi08s6Z9uI4CyL8MAKT6GNvWujcDuvrMaSxuNS5MQ6DJ2ZJSNzn2TjpscEiul9jn8ar3XHSCojs0JBBk1Dv8CxH5dhUpyhy8OH2wgD6yXZ3YAgaiFGFBOcBVUZO5xnbNSdndrKupDtllIzkqynBRsbZB2226etfdBkgepA/E4rJpmsZqjy/SlZqzKYrrKsynCIQSrFdvtM4zUny7zrb3svhQrMG0M+XVQulSo/Rc9dW1UWSvLqGBB6bfl+42+Hxr1XmiNb6gmADqIAxuTvsM7fq9NwM1sKukY+e59SetM0phayTWDXnNQfGOb7O1kMVxKUcAEjw3YYYZG6jFVHvmXl6K8j0yDSwB0SAeZD/xHTK9D+dUFeK3XD45eH3LFY5I2WGcaiYgdi0ZUamTfBQbrkY64q5W/PvDpHVEuRqdlVQUdRljgZJGAM+tSfHOERXMZimXIzt2IbpqU48pG2//AEpkq/FJsOTr63tn+q8Qg8CSNnKxRFhKugjAbSScrlRv3PetnkCC7trMs4kKkOILLRplRw5LN5wO2TgnuB3FaHDpLrhE4iYGe1lfY7qAT1YdfDk7lejY29RfYrlUD3EpAjCZY53ijQ5046MTtnGDqwPMMYmf1rVb5v4ss9tBZ2eTLeOYVDqVeKNCBKXB3U9iPg3XFTXDLcNL/F8iO3QWNqf9o4HiyjsdCIu++5cbb1WuD3c8zNflf41ffxewhJyI4QTmRv5uACTjop94Cujcn8KVFUodUcSGKJj1c5zLOTndpHHX0XOfMaza1IslpCqIqIMKoCqPQAYA/CvtWFFZrKlKUoFKUoFYK1mlBznn3lmTxEu7TAnjzpUjKyKc6oHHo2Tp69WXupHPeHXa2h+tW4drGdgk8Izrt5f9Ww656gHbWPKfMBn9CTRKykEZBG49a5zzRyrJHK1xahWkkXRLDJ/JXSf6uXsJfR+/zrUrNjcWYOElttDFkXGDpjeEZwGIB0kbhTgkb9tQrdhnD5IyCuzK2AyE9mGdvgc4PY1zbg1y9gr3FkJJ7PX/ABizkyJ7Zu+oHcYx7eACANXvVd+HXVvdRm6im2Rd5FOGhQZOlweg6kggg9ugIrOPvzPzL9StZLhiW0gBUJI1OchV+XU7dlNa3K/DXii8WdjJdXAWSeQ9dxlYh7qKDso759KieJWS8TtYTdrNBGHaVWj0lXGCqtICCYwVJOk5xq9qrc8uo69iGyQQcg59CNiP8qprBNeJplRWd2CooLMzHAAHqe3+deiao30wysLKMb6GuAJMZ6KjsoONwNQB+YFGc19pPpQsAxXM5UHBkEfl/NtX5fjVssrtJY1kiYMjqGVhncffvVbhsONeGBG1jHHpytsqZj0EbDOCp27579e9b3JvMP160WbQEZWMbKvsgqFIKjsCpXA7YPUVI1Ym/wB/uqmcb4BetxCS4tktirQxoTPpcKMdShBwdtjjferiTVU4pyLHLM1xBPcW07ZLSRsXyT65YMBt01Y26VbEiJ4xNe8PTx7uDh9zb6grhIURhqzsDo26Hse1X25uFVdZbykA5wcnUMqMdSxz069RvVCk5bi8SFry9nvi8oiiV8pb+IwJCu2p8g6cYXqdjV2lTS3jySLhQdbv5VjB/SQZOjOMEblhjfbBRa+D2wuARKCACwEZOkpjfUxB2fA1ZBwo+RNUniV5FekxCTHDLTD3Mw8njuN1jXT0G22M92wPLX141xg38blHNrw4eWW6I+0uApP2cYOPKC3yyd/dra5e5be8aINCIbaNdUFowLAaj/2i6GfMTjKod336AZpb/F5if5SsHu3M8ilGljVVUeX6tZn2UXG6ySgDOPZVRv0z0mKIKAFAAAAAGwAGwAA6Ctfh9osShVJO5LM27Mx6sx7n/LFblc2ylKUClKUClKUClKUCvlcQh1KsAQdiD0Ir60oKPzFyyfFW4jdopkGEukGptO32dwn+mj6ebqBn51Sb3hSidXDLwy8bISVCHsboH9EHopPuH16HqO2MKjL7giSK64XD51Iyho2z11odiSd8jB+NWVHOZOb3tyIOKwNasw0rcxAtBIoAB06d0ONticA5wMVYo445VEtsykMwzJARp9SWA8ucDuMjNa11yxLApW3cJER5reZTc2pA93pJD+YG23eqnd8rRq3jLDc2Eu+Lixf61Adx1CYkC4AyPKPjVlZvK7yCRSACj5JG+YyMAnORqDdMdB7Va99CsyGGaFnSRWyoKMMKU31BgQQXXBwO+KrXDeIX5x9XvrC/Az7ZEUgGRkEdRnA79hW8eM8SU6pOEM+Bp1QzgjGc7Ahj1A6VrWcsQa8h22p7dbniAVUDtbgqF0OSAc40bkHsT61ceG26QRiG3gdETIAJUbnckktkk5yT8agV5gnWZ5v4Iv8AW6IhGQVwhJGMR9cnc1sDjvEGyYuDygHGTLOqjYY3BA7AdDRfU4hkbOfDjAYgkkyt5e4HkUbfOvl/BokiInJbZlcsdMYIyMgYC4B3GrONvjVeveIcSAJll4fYqRkln8Rx06jffYfhWjFwEXR1yve8T7gnNtajvnLk6gD3Bx8KaSJDjfM1vMPqsURv52C5igz4YIIOppB7ChgDt+IqM4hBJczKt6frk4OpOG2xIhj767h+mPXP4nOmrBw7gskqeGpRIT/4awGiM9dpbpsav1Bn41bOEcqRxpoZY1jO/gRDEZP+0J80x+LYB90VnWpFX4DyxJcOs0zJIy4CMqD6tAB2tlO0zjtIQFXsDvnollZrEulB3ySTklj1ZidyT6mthBjavVZ1pis0pQKUpQKUpQKUpQKUpQKUpQKUpQY01qTcNjYlsaWPVkJVj8yuM/fmtylBAcT5aSb+U8OT+vhSXb0B8rD8aiW5IjX2IYwP9nNPb/kperrisYpopP8A/JnPsSY/9fN0++PNehyWpO8an+suLiX8iFq6AUxTUVmx5SjiPkEMZ7GGBFbP9KQufwqU/gOInMgMp6/akuM+oU+UfhUlis0V50VnFZ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xQSEhUUEhMVFRUVFBUVGBYYGBoXGBQXGRYXFxcXGRYYHCggGBwlHBUaIjEhJSkrLi4uFx8zODMsNygtLisBCgoKDg0OGhAQGzIkICUsLDQtNC8sLCwsLSwsLDQsLywsNCwsLCwsLCwsNCwsLCwsLCwsLCwsLCwsLCwsLCwsLP/AABEIAMIBAwMBIgACEQEDEQH/xAAcAAEAAgIDAQAAAAAAAAAAAAAABgcEBQEDCAL/xABDEAABAwIDBQUFBAkDBAMBAAABAAIDBBEFEiEGMUFRYQcTInGBMkJSkaEUcrHBIzNigpKywtHwU6LhFkNjgyWT0gj/xAAYAQEAAwEAAAAAAAAAAAAAAAAAAQMEAv/EACcRAQACAgIBBAEEAwAAAAAAAAABAgMREjEhBDJBUSITFELRYYHB/9oADAMBAAIRAxEAPwC6kRF05EREBERAREQEREBERARdFbWRwsL5pGRsG9z3BrR6uNlC8Y7WcPguGOkqD/4m+H+N5a0+hKiZiE6TtFS1f24v17mkY0cDJIXH1axo/FaSXtkxF277Oz7sTj/NIVzzqnhL0Ii86DtdxL/Vj8u5Zb8Vkw9suIDeKZ3nE4fyyKP1ITwl6CRUtQduEl/01Gxw4mOQtP8AC9p/FS3B+1rD57B75Kdx4Ss0/jYXNA8yF1FoRqU8RdFHWRzMD4pGSMO5zHBzT6tNl3rpyIiICIiAiIgIiICIiAiIgIiICIiAiIgIiICIoTt32hRUF4o7S1NvYv4Yr7jIR/KNT03qJnSYjaUYxi8NLGZaiRsbBxcdSeTQNXHoNVUm1PbI9xLKFndt3d7IA556tZ7LPN2byCrfHsdnrJTJPI57joL6Bov7LWjRreg9VrWqi2SfhZWn2y8VxeaofnmlfI/4nuLiPK+jR0FgteeqyGwEkab93M+QGpW0i2ek0LwGA/Gcp/8ArAL/AKKvf27476aQBc2Uzo9iXv3Nmf8Adjyt9HPN/otvT9nMh/7Tv3pmg/JrNFETM9OuEx8q1yrkNVons4kt+qafKc//AJWtrezuoF8sTiOj2v8A6Qk7+jh/mFfFq5aDwK39Zs1NH7bHN+80tHz3LDfQFljKxwYfebYj0d7JPS6bRNLR25wXH5qV2aJ7mHiWEtJ8yN/kbjorR2X7Ydzaxucbu9YAHjq9nsu8228lWUmEBzc0EjZRa5afDI37zT+N7LUvjt0IUxaYczWJeucLxOKpjEkEjZGHi07jyI3tPQ6rLXlDZ7aSoopRJDIWniPdeOTm7iP80XoDYXbuHEGhptHOB4o76O6s5jpv896vrkifEq5pMJeiIrXAiIgIiICIiAiIgIiICIiAiIgIig3altt9ghEcJH2mYHLx7pm4ykc+DRxPkVEzpMNb2odon2XNTUrv09rSSDXuAeA4GQg/uqi5Zi4kkk3JJubkk6kk8SV8PJcSSSSSSSTcknUkk7yTx6rtihJIFiSdABvJ5BZ7W5LojT4DL/3W/wAG2afKW3Dhfc0C73dQNzB1d8it/sjsc+ZwdYCxBLzq1nRvxP67h9VauBYbHFnjbG5pabFzt8txfMHcePlZc0xzbrp34p2imDbDiJodJ+iFwCGG79SB45d+88LDopbRYHFCW91E0b8xtd27Q3PX8VtGMDGtDncmguOrjwHUrvLbLTXFWricky1kc8ZmdGHgvYxuZnwgk5T+K1sWLQiaUQNknku0SCMXaxzRlALzZoNuF1rMKw9tPjEsbL2npO9NySS/vSDqVsad9Nh7fs0DXySEl/dMvJIS7e5xOjRpvcQu9q2RSY1GJRDJHJC+QktDwLPPRzSQtu2ms3KNNDY9TxWghwWepqIqiqyxthuY4GHMbmxzSScToNBy3qWNCmNSNfNS+CwAduGuvIEm+/RR/GdmKZzmgNMUkhLQY9L2BcczdxFhxUqri9sbjGzO8DwtvbMeV+C1WydU+aDNLrIJJGndpZ24W6aJOOtu0xeY6VftJsFJD42NuB/3IxYj70Y/FtvVQSvo3s/WC4uQHjj0v/SdR0Xp90HiJ6WtwHP/ADoojtFsmydrnxNDXm92keCYD4m8Oh0Ky5ME19q2Lxbt58mit1HNdlBWvheHxuLXNNwRvFlucdwR0DneFwA9pjt7OV/ibyd8+unkp7AHeCqduuMw9A9nG3za5oimIbOBpykHMftdFPV5Cpp3RODmOLSDcEaFp5g+a9C9l+2v2+Hu5iBVQtGfh3rNwmaOtrEDcfMK/FffiVOSuvMJwiIr1QiIgIiICIiAiIgIiICIiDAx3Fo6SnkqJTZkbS483Hc1o6k2A815exvFpKyeSeU3fI65HBo3NYOjRorF7cdojJNHRRnwx2kltxkcPA0/dab/ALw5KtI4dbct6pvO51Cysajbpjj/AOOqsDYfZXvHZng2A8Z+Ef6bf2jx+XNaPZPCTPKCB71meY3u9Lj1PRXfgtAIGtjYzw2uXA65uJI69FXWOU6+F3sjfyy6GjY1rO60aBoBucD/AJvWp2jbJHU0spf+i79keQDc51wXE8eSk8bBwWn2uoHywtEQvI2WORouBfK7XU9CtlfCifLE20pSO5qM7rRTReD3dXau89wUme3Va3aWhdUU0kTLB7spaXGwBDg7UgdFtIgbC++wv58VMyRDTVGCF1bFVB9u7ifEW29oONwb30sVq8O2MdE6V7ayYOmeXvLWxguJ/ac0mw5KSV9X3ZaAN+Yk6nK1ouXWHp81htxMuvZrzlLAbMHvuyi2pvbjysuPDvjOolj/APTLT7dRVP8AOZzfoyy3rVoWV8rnsDYpfE0F2azcly3fYa2vr5FbGgjkc4962zRbKCbnNmdck33ZcvzKmETDY5VHNkGlv2phBGWrlt5Gyk9lxlXW3OmO8LoniLha9uo32425LMc1ayvxeCE2lmYxx3NLhmP7u9ENFtXs+yqbYWEoaS13TdZ3Np3aqjcYw91PI5rmkDNZzfgPC3TkeO7gvQceNwS5+4eyV4BPdtID3WG6zrKI7fbOunhE2QCVrfGxpuHN3kXtqRvBWbPj/lC/Hff4ypqWDL1BFweYKydnMWfR1UUzDYxuuORa7RzHc2kb/nwWLLdhynUA3B6HiuqYXHVZazqVk134l6vwXFI6qCOeE3ZI3MOY4Fp5EEEHqFmqmewraSxdRPJs7NJGSfeHtMGt9Wi/7hVzLdW24Y5jU6ERF0gREQEREBERAREQFjYjWtgiklebMjY57vJoJP4LJUB7asT7nDjGDZ1RIyL90eN30bb1UTOo2mI2pJ1Q6omknkPjke6Q+biTbyG4eSVDSSGN9p5AXNMzK0eSzNn6YzVGmtrNHm42/C/zVNp40XVruyzuz7BwyLPzGRh45RvPmTcqd0kRAAJuedrX+S1NHh8TgxhsXRWLbEhzSLa6G9jx4FYeMTTx4lRkvAp5HSRBgvcvMRdd/A6jTyXeOvGpe25Stzw3VxAHU2/FfRYHjfcbwRwPMFQzZGnbXSVc9S0SllTJBGx/ibExlrANOgJvqd67o2ChxSGGIZYKyOQ92PZZJGL5mj3bi2g5q1XtKo3a5Xe1w5OHMfmFkRrmWEOFj5gjeDzC6onm+V3tfRw5j8xwR1r5d5ally1cvGiIaqGoBqXM4iJrv4nvH9K2gVdYFjWfGp2X07oRjzjNz9XP+SscBNkeREsubIOmdhLSGmxIIB32NtDbiothtDT4ZETUStdK9znOlcP0kzidABq42GlgpZLextvsbX3XtooRg2zlbG980jqV873EmV4fIWt4MYNA1o6IhjOw2StroKsROp4YAbOeMss5O7wb2t+9rqdFJamEkkk6Wtlt9SeK6xh9YSC+rjAuCQyC1xyu55WZWQBwsd3mR87cE+EwoPtDwT7PUOyjwO8begO8eh/NRIFXZ2j0DZaYvbY92b6a+Hc4KkntsbcrhYL142mGqs8o2y8CxJ1LURzMOsbsw621t67vVerKGrbNGyWM3ZIxr2nm1wBH0K8iSr0L2KYn32GNYXXdTyPh/d0kYPRrwP3VbglRmjztPURFpUCIiAiIgIiICIiAqY7eqvNPSQ30aySUj7zg0fyFXOvPnbZPfFbfDTwt+Ze7+pV5Pasx+5GO80Um7LafPUXPDM/8h9VDHy6eisTsjj/Wu5BoHrc/kqLW5WiF9Y1EraoTfgRbTUW+SwtrMPfIKV0TS50NXFIQLex4mvOvRy2FA4kaix5Xutixao6USjNPg89JUzS0zWSQ1Du8fEXZHMl4ua6xBBvqCu+lweWWsZV1IYzuWOZDE0l2Uu9p7nWFyRpYBSML6AXREOLL5mhDhY+YI3g8wu1LKE7YsMhvlfo4a9HjmPzHBd0h0KTwBwseGoI3tPMLDfUkXY/RwHo8fEPzHBE99Kj2Hp3HGXfsvqHO8vE38XBXYAq32EpAMSrnn3XFo/feXH+UKyQjiPDiyEL6RQl8kLghfRXxM0lpDTlJBAO+xtobcbKRgYjisEP62aOM8nPAPyJWHTYnDOD3Msclt+RwdbzssegwRtFD4I3VMznEvkOTvJCSTdznkaDda6hgk7vF2z1ULqUys7mFrcrmSuJteR7T7WoFrctU2ifCTYxEJI5I7GxaW7iBqLac151r48r3A8CR8tPyXo6smeXuaYyGAaSZhZx00Dd49eSoHaqHLUzDh3j/AMb/AJrNn7iV+L6ahwVrf/z3XWkq4ObY5gPIljj9WqqCVYnYSLV7jnHip5GZOJ8UbifLwrnF7k5vav1ERa2QREQEREBERAREQF517amf/KyHnFCf9tvyXopUL28QWr43fFTt+j3/AN1Vl9q3F7leMGl+oH4/2Vn9kvsTc8zPwcq5porxSm2re7cPLMWn+YfJT3sll/XN4+A/iFmr7oabdStaeu7inkmeM3dRueQ3iGgmwvx0WDs3JU11OyofUGESgubHC1hytuQMz3hxcdOiz8KpyGFr3ulve5eG6gj2bNAFlocKhpo87O6raSzj+iYZTGR8TO6u0A8gQtkMs9syhx+WDEvsE0gma+MPZJYNe02ccj8uh0aTew3hTQKC4Rs/3leypbC6GCBjsme/e1ErxZ0j8xLrWNhm10U7C6PhyuVwAuVALV7R0znwPyC8gaSy2hzAcD9FtFw4Ims6nap6bBX0szJG95O2QPdI1hBeLWsbaEam1jqtt/1XAw2dPUwH4ZY3BTbEcP71lg4scDma8b2uG49RzHFYNDKJs0NQxvesHiYQC144PZfe0/RRHjws48q8q/7/ALaGPath9mtiP3jlP+4BZtLtMT78T/JwP4Fd1fsJRS74Aw84yWfQafRRqv7JWHWCpc3o9od9W2XSncp1T4qD7TXN9CQsl8rHtLQ+1wRcGzhcWuORUW2e2arqUZRXNez4HxFwHkc4I/BST9J70cb/ALrrfRw/NEtJh+H11O0xiaGobclr5s4kAJvZxFw63osSo2bfNPHPWSiQwnNFExuSNjtDmNyXPdoNbgablJ2OF7ZHMPpb5tJC6aooho8Qc7Xdlt1uqM25I+0OA+N9/XKrsxNxFyXXB4WGnqqH2klz1Uh/bKz5+oXYu2olbqQrF7D6O9b3tzdrJW+hDTqq7IVqdhIPfSaaCN7s3AHNG0DzOp9FXi90O8/ii6kRFsYxERAREQEREBERAVRdv9EctLMNwc+InkSA5o+jvkrdUR7VcN7/AAye3tRATj/1nM7/AG5lxeN1mHdJ1aHnyknytcPjYWn8lI+zSryVJaffYR8tfyUZadF3YVVGGdkg4OB9Fi38tcvRGGyNB3+J3AnU+QJ/Bb+Fyh+F1oLQ8C9wLWFyb7vxUnpJbgLbWdwzWhsQvoKBzY491bNFVTmjhZYQ2sz7Rzd3rgenhbbeutmLkV1PFR1TpmOuZxI8OY1lxYse6xLtToL8F1tELBC5XyFyg5XK4REOVg4pholDSHZJGG7JBvaeII4tPEL7rsRjhtnNr7ra3tvWU1wIuNx1XO4nw7jnTV4AEXKLpw4WsxrFxAGta0yTSXEcQ3vPEk+60cXHctmtJNs3E6d8+eYPkAaS2RzQGjc0ZdQONkTCIzQzQ4vRunmL3Txy5gNI2ENdZjG8gLanU7+Kl9dMACSQBzO5R7HtjWyVNNK0ksiLjIJJJHl4NrBpcTbjyWTW1DIckTY3BhuBlbdjeNnW3X136JHg+WnxyoEbHEE2sTqSfldUjUPzSOdzJKsfbjEMsZaOOnoq7ihNi7mdPJZvUSuw9sZzN6ursPwwshllPv8AdtH+5x/maqcfHcgcSQPmV6L7OMNNPQRNN7vLpNd4a5xyD+DKuPT+bJ9T1GknREW1kEREBERAREQEREBfMkYcC1wuCCCOYIsQvpEHl/aDA30k88JBtFKWg82Ou6I+rbeoK1hiu1x4sOv3Tp9D+KvTtOwBsg7+2jmfZ5TyBdeCU/ck0J+GQ8lR7HmJ5DhuJa5p4jc4LFkrxltpblCxOz3Gs0YY4+JmnmFZGG1B94i19AOXUneV5/w6oNNOHNN2nUH4mn8/zCtfDalk7WZiSA4PADiLkbswB1AOtjxC6xX+Fd6+WfSUksNfPPUQPqWPt3L22eYG8WCNxGXhqOXVZW01FLiDGwx07oR3jXGeXK0sAOuRrSXFx62C29BWh19+htfgT05rbRSLTCqYd8TbAC5NgBc7zYWuV9XWPVVQjYXEOIHBrS5x1to0ala846T7FLUu/cDP53BdDcoVo8Ex81MkjBA9jY7hzy5pbn08AykgnnY6WW7uoEZxPA3knI7wtsWjW+vtG/PS6kFATkAJzWA8VrX9Oa+W97bUsB8if7LuiaRvdflpa2p/Kw9FzXHFZmYX5PUWyVitvh2JdcEqCy075a+qMlNLNGBEyIOOSIWb43XcQDrpoCulCbGobe2ZtzuFxc+i+ZHqGz4jFQvY6egjga52UTR5HhpI942Dhpf6qR1VSkSOusnUQxmvIBuRfW1uI8juKzMSxBrhe5BB6ggjeCOSr/arF7XAOp+iTOifpoNoKkzyhrbkkhjQOJJt9brY4ngZhAG9rGtu7gXW1tzHLoVsezPAxLMJpdBYlpOmVgNnyX4anI3q4kewpj2vTMZTxRRNbmlfcWsLtHG/Lr0WTLG68mnF+MxVUuDYOayrhpwDaWTK48o2+KV38It5kL04xgAAAsAAAOQGgCrjsgwANa6sI9tvcwXFj3QN3ya/6jwT5NCslXYa8as+a3KwiIrlQiIgIiICIiAiIgIiIOqpp2yMcx7Q5j2lrmnc5pFiD6Lz32h7OPpJze5HB3xsvZrz1913UX94L0StNtVs+ytgMbrBwuWO+E21B5tO4j13gFV5KcoWY78ZeaaeS4yE21ux3wu5Hk0/881JcKx8xyWc3IdA5vJw0JtwvvWh2hweSkmdHI0tINtf78dDv4ggr5gmEoDXkB7QA153EcGP6cncPLdi8xLZaOUbhceG4vnb4XWJ3HfbrbmpPR4gLht9SL+gtc/UKhMLxmSF2V9wQbEHT/PzU/wfaAOtqtOPJvxLNaNLThmutFtZiT7xUkBtLUmxcN8cY9t3na9vIrWU2OhjXOJLt7rDfoNGgenzKz6Ophc9lQ9obMWNZcm5bm9zlvdbdxV23GvpIcNo2QRtijFmMFgPxJ5k7yVlXWDHVA8V3CZdbQ0smOPklkbG+OGKE5XzSa3fxaxpIGlt5ShxGR07Wx1VPPGb526NkbyLcmjvULU0ND9lqZnyxOkZI4uje1ufJckuBaNQdQL24L42jhNZJAIY3R93KJHTubkytG9rQbOcT8tFynacF60E8VUyV7o6hj43bo5Wfq/uuYRceayKjE2t3kC+7rx/JaStxzxFo5XvwOtiPTT5qexj7QU+cCSumBiicJO7jYWsuNAXm5c4C/Qb184jiuoIdpbdz5EFamqxPRwc7MLnfyPA81FMa2gDbgG54AKJ1WNy5m3nw2O0GPBgOup3KG08ffuMkpIiYfG7i47xGz9t3yAuTuXxFA6a8sriyMGxdxJ+CMe8+3oN56qyr7yzWNyRsuGMBvlB3kn3nHeXcfKwWXLl+GvDh3+Vkp2WmkqqlkLfC17mghugbGzc0dGtv6knit3i8RxjEhDDpBE0Nc8e5ANHEH4pCC1v7NysHZjCpWRmOBt6qdtnXNu4hNr3PBzuPEN6nS1dmMAjooe7ZYucc0j7WMj7Wv5DcBwCnHSbaiev+pzWiI3vvr+20ghaxrWMaGta0Na0bmtAsAPRdiItbCIiICIiAiIgIiICIiAiIgIiII3tpsjFiEVnWbIB4X/XK7p14X6kHz5juCS0cxinaWkHQ8COBBXqdavaDAIK2Pu52X+F3vM8j+W5VZMUWXYss0l5o78FobKC4bmuHtM8r6Efsn0suyCR8XiY7My/tDh5je31Uk2v7Oaiju9gMsPBzd7R+0OH+alRGnzMNxcHdy+f9ljmJp20+Mk/ildFjxsM3H/PVbmkr8+5w0137lBA83NvCeOXcfNu5fGd/Ag+tvxXdc2lV8E1WlT4i64IedARodNbf2+q2MNfNcnOdQNOVr/3+iqiDEqiPXK8dcpt87LOi23mGnhPmP8AlXRmj6VcZWcysm1vITqfQcFjS1MvdhrpCTYAu43HFV4dvJ//AB/L/ldD9rKqT2L/ALrb/wB11+tH0jjKfVdS46u4G4vw0Iv9VosQx1rfeuehuopIaqTWV2UH/UcGf7Xan0C+WUsQsZJHPPJgs3+N4v8AJvqq7eo07rgtdkVmNSSnLGDrutqT5Aan0WKyFkZzTeJ2v6MHj+28eyOjdeoX3PV2BDGtjadNL3Pm4kud6m3RdGH4ZLOT3bfC32nuOWNn3nnQeW/kFROS158NUenjH7nXWVrpSL7ho1oFmtHBrWjcP81Uu2N2UkkeCWXfwBHhj45n8zxDfnyW/wBjuz25D3X6yuGX0iYdf3jrv3K1cOw+OBgZG0AD5nqVfjwa82U5M/xDDwDAY6Vpy+KR9s8h1Lj58rklbZEWmIiOma1ptO5ERFLkREQEREBERAREQEREBERAREQEREHBChW1XZrTVd3Rk08u+7BdhPVnD0I9VNkXM1iY1LqLTE7h5+xfs7r6e/6MTM+OPXyuLXHqPVRyopJGe3G4AcbXaOmYafVepFhV+EwTfrYY3nm5oJ9Hbws9vTVnppp6u8d+XmeGWwGVxBNySDa3QEcV2RVjyHEyP0BsC6/lqVd1f2Y4fKc3dyMJ+GR39V1qJ+x2mPsVE7fPI78guP21ln7mk9wqllW+9g8jThpx4L4fWPuQXucLkauOvXerUd2NQ20qpr8Ltafposmk7IaVtu8llkPH3QfS5so/bWP3NI+FNF/Pf/nJdlNC+VwbG0uceFlfdB2dUEVv0JeRxc4n8LKQUWFwwkmKGNhO8taAT5neVMek+5J9bP8AGFR7OdmkryHzs5frDZo/9bTc+pI5hWPhmyMEYAkAlykFoc1oYy27JG0ZW/JSFFprjrWNQy2y3tO9iIisV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xQSEhUUEhMVFRUVFBUVGBYYGBoXGBQXGRYXFxcXGRYYHCggGBwlHBUaIjEhJSkrLi4uFx8zODMsNygtLisBCgoKDg0OGhAQGzIkICUsLDQtNC8sLCwsLSwsLDQsLywsNCwsLCwsLCwsNCwsLCwsLCwsLCwsLCwsLCwsLCwsLP/AABEIAMIBAwMBIgACEQEDEQH/xAAcAAEAAgIDAQAAAAAAAAAAAAAABgcEBQEDCAL/xABDEAABAwIDBQUFBAkDBAMBAAABAAIDBBEFEiEGMUFRYQcTInGBMkJSkaEUcrHBIzNigpKywtHwU6LhFkNjgyWT0gj/xAAYAQEAAwEAAAAAAAAAAAAAAAAAAQMEAv/EACcRAQACAgIBBAEEAwAAAAAAAAABAgMREjEhBDJBUSITFELRYYHB/9oADAMBAAIRAxEAPwC6kRF05EREBERAREQEREBERARdFbWRwsL5pGRsG9z3BrR6uNlC8Y7WcPguGOkqD/4m+H+N5a0+hKiZiE6TtFS1f24v17mkY0cDJIXH1axo/FaSXtkxF277Oz7sTj/NIVzzqnhL0Ii86DtdxL/Vj8u5Zb8Vkw9suIDeKZ3nE4fyyKP1ITwl6CRUtQduEl/01Gxw4mOQtP8AC9p/FS3B+1rD57B75Kdx4Ss0/jYXNA8yF1FoRqU8RdFHWRzMD4pGSMO5zHBzT6tNl3rpyIiICIiAiIgIiICIiAiIgIiICIiAiIgIiICIoTt32hRUF4o7S1NvYv4Yr7jIR/KNT03qJnSYjaUYxi8NLGZaiRsbBxcdSeTQNXHoNVUm1PbI9xLKFndt3d7IA556tZ7LPN2byCrfHsdnrJTJPI57joL6Bov7LWjRreg9VrWqi2SfhZWn2y8VxeaofnmlfI/4nuLiPK+jR0FgteeqyGwEkab93M+QGpW0i2ek0LwGA/Gcp/8ArAL/AKKvf27476aQBc2Uzo9iXv3Nmf8Adjyt9HPN/otvT9nMh/7Tv3pmg/JrNFETM9OuEx8q1yrkNVons4kt+qafKc//AJWtrezuoF8sTiOj2v8A6Qk7+jh/mFfFq5aDwK39Zs1NH7bHN+80tHz3LDfQFljKxwYfebYj0d7JPS6bRNLR25wXH5qV2aJ7mHiWEtJ8yN/kbjorR2X7Ydzaxucbu9YAHjq9nsu8228lWUmEBzc0EjZRa5afDI37zT+N7LUvjt0IUxaYczWJeucLxOKpjEkEjZGHi07jyI3tPQ6rLXlDZ7aSoopRJDIWniPdeOTm7iP80XoDYXbuHEGhptHOB4o76O6s5jpv896vrkifEq5pMJeiIrXAiIgIiICIiAiIgIiICIiAiIgIig3altt9ghEcJH2mYHLx7pm4ykc+DRxPkVEzpMNb2odon2XNTUrv09rSSDXuAeA4GQg/uqi5Zi4kkk3JJubkk6kk8SV8PJcSSSSSSSTcknUkk7yTx6rtihJIFiSdABvJ5BZ7W5LojT4DL/3W/wAG2afKW3Dhfc0C73dQNzB1d8it/sjsc+ZwdYCxBLzq1nRvxP67h9VauBYbHFnjbG5pabFzt8txfMHcePlZc0xzbrp34p2imDbDiJodJ+iFwCGG79SB45d+88LDopbRYHFCW91E0b8xtd27Q3PX8VtGMDGtDncmguOrjwHUrvLbLTXFWricky1kc8ZmdGHgvYxuZnwgk5T+K1sWLQiaUQNknku0SCMXaxzRlALzZoNuF1rMKw9tPjEsbL2npO9NySS/vSDqVsad9Nh7fs0DXySEl/dMvJIS7e5xOjRpvcQu9q2RSY1GJRDJHJC+QktDwLPPRzSQtu2ms3KNNDY9TxWghwWepqIqiqyxthuY4GHMbmxzSScToNBy3qWNCmNSNfNS+CwAduGuvIEm+/RR/GdmKZzmgNMUkhLQY9L2BcczdxFhxUqri9sbjGzO8DwtvbMeV+C1WydU+aDNLrIJJGndpZ24W6aJOOtu0xeY6VftJsFJD42NuB/3IxYj70Y/FtvVQSvo3s/WC4uQHjj0v/SdR0Xp90HiJ6WtwHP/ADoojtFsmydrnxNDXm92keCYD4m8Oh0Ky5ME19q2Lxbt58mit1HNdlBWvheHxuLXNNwRvFlucdwR0DneFwA9pjt7OV/ibyd8+unkp7AHeCqduuMw9A9nG3za5oimIbOBpykHMftdFPV5Cpp3RODmOLSDcEaFp5g+a9C9l+2v2+Hu5iBVQtGfh3rNwmaOtrEDcfMK/FffiVOSuvMJwiIr1QiIgIiICIiAiIgIiICIiDAx3Fo6SnkqJTZkbS483Hc1o6k2A815exvFpKyeSeU3fI65HBo3NYOjRorF7cdojJNHRRnwx2kltxkcPA0/dab/ALw5KtI4dbct6pvO51Cysajbpjj/AOOqsDYfZXvHZng2A8Z+Ef6bf2jx+XNaPZPCTPKCB71meY3u9Lj1PRXfgtAIGtjYzw2uXA65uJI69FXWOU6+F3sjfyy6GjY1rO60aBoBucD/AJvWp2jbJHU0spf+i79keQDc51wXE8eSk8bBwWn2uoHywtEQvI2WORouBfK7XU9CtlfCifLE20pSO5qM7rRTReD3dXau89wUme3Va3aWhdUU0kTLB7spaXGwBDg7UgdFtIgbC++wv58VMyRDTVGCF1bFVB9u7ifEW29oONwb30sVq8O2MdE6V7ayYOmeXvLWxguJ/ac0mw5KSV9X3ZaAN+Yk6nK1ouXWHp81htxMuvZrzlLAbMHvuyi2pvbjysuPDvjOolj/APTLT7dRVP8AOZzfoyy3rVoWV8rnsDYpfE0F2azcly3fYa2vr5FbGgjkc4962zRbKCbnNmdck33ZcvzKmETDY5VHNkGlv2phBGWrlt5Gyk9lxlXW3OmO8LoniLha9uo32425LMc1ayvxeCE2lmYxx3NLhmP7u9ENFtXs+yqbYWEoaS13TdZ3Np3aqjcYw91PI5rmkDNZzfgPC3TkeO7gvQceNwS5+4eyV4BPdtID3WG6zrKI7fbOunhE2QCVrfGxpuHN3kXtqRvBWbPj/lC/Hff4ypqWDL1BFweYKydnMWfR1UUzDYxuuORa7RzHc2kb/nwWLLdhynUA3B6HiuqYXHVZazqVk134l6vwXFI6qCOeE3ZI3MOY4Fp5EEEHqFmqmewraSxdRPJs7NJGSfeHtMGt9Wi/7hVzLdW24Y5jU6ERF0gREQEREBERAREQFjYjWtgiklebMjY57vJoJP4LJUB7asT7nDjGDZ1RIyL90eN30bb1UTOo2mI2pJ1Q6omknkPjke6Q+biTbyG4eSVDSSGN9p5AXNMzK0eSzNn6YzVGmtrNHm42/C/zVNp40XVruyzuz7BwyLPzGRh45RvPmTcqd0kRAAJuedrX+S1NHh8TgxhsXRWLbEhzSLa6G9jx4FYeMTTx4lRkvAp5HSRBgvcvMRdd/A6jTyXeOvGpe25Stzw3VxAHU2/FfRYHjfcbwRwPMFQzZGnbXSVc9S0SllTJBGx/ibExlrANOgJvqd67o2ChxSGGIZYKyOQ92PZZJGL5mj3bi2g5q1XtKo3a5Xe1w5OHMfmFkRrmWEOFj5gjeDzC6onm+V3tfRw5j8xwR1r5d5ally1cvGiIaqGoBqXM4iJrv4nvH9K2gVdYFjWfGp2X07oRjzjNz9XP+SscBNkeREsubIOmdhLSGmxIIB32NtDbiothtDT4ZETUStdK9znOlcP0kzidABq42GlgpZLextvsbX3XtooRg2zlbG980jqV873EmV4fIWt4MYNA1o6IhjOw2StroKsROp4YAbOeMss5O7wb2t+9rqdFJamEkkk6Wtlt9SeK6xh9YSC+rjAuCQyC1xyu55WZWQBwsd3mR87cE+EwoPtDwT7PUOyjwO8begO8eh/NRIFXZ2j0DZaYvbY92b6a+Hc4KkntsbcrhYL142mGqs8o2y8CxJ1LURzMOsbsw621t67vVerKGrbNGyWM3ZIxr2nm1wBH0K8iSr0L2KYn32GNYXXdTyPh/d0kYPRrwP3VbglRmjztPURFpUCIiAiIgIiICIiAqY7eqvNPSQ30aySUj7zg0fyFXOvPnbZPfFbfDTwt+Ze7+pV5Pasx+5GO80Um7LafPUXPDM/8h9VDHy6eisTsjj/Wu5BoHrc/kqLW5WiF9Y1EraoTfgRbTUW+SwtrMPfIKV0TS50NXFIQLex4mvOvRy2FA4kaix5Xutixao6USjNPg89JUzS0zWSQ1Du8fEXZHMl4ua6xBBvqCu+lweWWsZV1IYzuWOZDE0l2Uu9p7nWFyRpYBSML6AXREOLL5mhDhY+YI3g8wu1LKE7YsMhvlfo4a9HjmPzHBd0h0KTwBwseGoI3tPMLDfUkXY/RwHo8fEPzHBE99Kj2Hp3HGXfsvqHO8vE38XBXYAq32EpAMSrnn3XFo/feXH+UKyQjiPDiyEL6RQl8kLghfRXxM0lpDTlJBAO+xtobcbKRgYjisEP62aOM8nPAPyJWHTYnDOD3Msclt+RwdbzssegwRtFD4I3VMznEvkOTvJCSTdznkaDda6hgk7vF2z1ULqUys7mFrcrmSuJteR7T7WoFrctU2ifCTYxEJI5I7GxaW7iBqLac151r48r3A8CR8tPyXo6smeXuaYyGAaSZhZx00Dd49eSoHaqHLUzDh3j/AMb/AJrNn7iV+L6ahwVrf/z3XWkq4ObY5gPIljj9WqqCVYnYSLV7jnHip5GZOJ8UbifLwrnF7k5vav1ERa2QREQEREBERAREQF517amf/KyHnFCf9tvyXopUL28QWr43fFTt+j3/AN1Vl9q3F7leMGl+oH4/2Vn9kvsTc8zPwcq5porxSm2re7cPLMWn+YfJT3sll/XN4+A/iFmr7oabdStaeu7inkmeM3dRueQ3iGgmwvx0WDs3JU11OyofUGESgubHC1hytuQMz3hxcdOiz8KpyGFr3ulve5eG6gj2bNAFlocKhpo87O6raSzj+iYZTGR8TO6u0A8gQtkMs9syhx+WDEvsE0gma+MPZJYNe02ccj8uh0aTew3hTQKC4Rs/3leypbC6GCBjsme/e1ErxZ0j8xLrWNhm10U7C6PhyuVwAuVALV7R0znwPyC8gaSy2hzAcD9FtFw4Ims6nap6bBX0szJG95O2QPdI1hBeLWsbaEam1jqtt/1XAw2dPUwH4ZY3BTbEcP71lg4scDma8b2uG49RzHFYNDKJs0NQxvesHiYQC144PZfe0/RRHjws48q8q/7/ALaGPath9mtiP3jlP+4BZtLtMT78T/JwP4Fd1fsJRS74Aw84yWfQafRRqv7JWHWCpc3o9od9W2XSncp1T4qD7TXN9CQsl8rHtLQ+1wRcGzhcWuORUW2e2arqUZRXNez4HxFwHkc4I/BST9J70cb/ALrrfRw/NEtJh+H11O0xiaGobclr5s4kAJvZxFw63osSo2bfNPHPWSiQwnNFExuSNjtDmNyXPdoNbgablJ2OF7ZHMPpb5tJC6aooho8Qc7Xdlt1uqM25I+0OA+N9/XKrsxNxFyXXB4WGnqqH2klz1Uh/bKz5+oXYu2olbqQrF7D6O9b3tzdrJW+hDTqq7IVqdhIPfSaaCN7s3AHNG0DzOp9FXi90O8/ii6kRFsYxERAREQEREBERAVRdv9EctLMNwc+InkSA5o+jvkrdUR7VcN7/AAye3tRATj/1nM7/AG5lxeN1mHdJ1aHnyknytcPjYWn8lI+zSryVJaffYR8tfyUZadF3YVVGGdkg4OB9Fi38tcvRGGyNB3+J3AnU+QJ/Bb+Fyh+F1oLQ8C9wLWFyb7vxUnpJbgLbWdwzWhsQvoKBzY491bNFVTmjhZYQ2sz7Rzd3rgenhbbeutmLkV1PFR1TpmOuZxI8OY1lxYse6xLtToL8F1tELBC5XyFyg5XK4REOVg4pholDSHZJGG7JBvaeII4tPEL7rsRjhtnNr7ra3tvWU1wIuNx1XO4nw7jnTV4AEXKLpw4WsxrFxAGta0yTSXEcQ3vPEk+60cXHctmtJNs3E6d8+eYPkAaS2RzQGjc0ZdQONkTCIzQzQ4vRunmL3Txy5gNI2ENdZjG8gLanU7+Kl9dMACSQBzO5R7HtjWyVNNK0ksiLjIJJJHl4NrBpcTbjyWTW1DIckTY3BhuBlbdjeNnW3X136JHg+WnxyoEbHEE2sTqSfldUjUPzSOdzJKsfbjEMsZaOOnoq7ihNi7mdPJZvUSuw9sZzN6ursPwwshllPv8AdtH+5x/maqcfHcgcSQPmV6L7OMNNPQRNN7vLpNd4a5xyD+DKuPT+bJ9T1GknREW1kEREBERAREQEREBfMkYcC1wuCCCOYIsQvpEHl/aDA30k88JBtFKWg82Ou6I+rbeoK1hiu1x4sOv3Tp9D+KvTtOwBsg7+2jmfZ5TyBdeCU/ck0J+GQ8lR7HmJ5DhuJa5p4jc4LFkrxltpblCxOz3Gs0YY4+JmnmFZGG1B94i19AOXUneV5/w6oNNOHNN2nUH4mn8/zCtfDalk7WZiSA4PADiLkbswB1AOtjxC6xX+Fd6+WfSUksNfPPUQPqWPt3L22eYG8WCNxGXhqOXVZW01FLiDGwx07oR3jXGeXK0sAOuRrSXFx62C29BWh19+htfgT05rbRSLTCqYd8TbAC5NgBc7zYWuV9XWPVVQjYXEOIHBrS5x1to0ala846T7FLUu/cDP53BdDcoVo8Ex81MkjBA9jY7hzy5pbn08AykgnnY6WW7uoEZxPA3knI7wtsWjW+vtG/PS6kFATkAJzWA8VrX9Oa+W97bUsB8if7LuiaRvdflpa2p/Kw9FzXHFZmYX5PUWyVitvh2JdcEqCy075a+qMlNLNGBEyIOOSIWb43XcQDrpoCulCbGobe2ZtzuFxc+i+ZHqGz4jFQvY6egjga52UTR5HhpI942Dhpf6qR1VSkSOusnUQxmvIBuRfW1uI8juKzMSxBrhe5BB6ggjeCOSr/arF7XAOp+iTOifpoNoKkzyhrbkkhjQOJJt9brY4ngZhAG9rGtu7gXW1tzHLoVsezPAxLMJpdBYlpOmVgNnyX4anI3q4kewpj2vTMZTxRRNbmlfcWsLtHG/Lr0WTLG68mnF+MxVUuDYOayrhpwDaWTK48o2+KV38It5kL04xgAAAsAAAOQGgCrjsgwANa6sI9tvcwXFj3QN3ya/6jwT5NCslXYa8as+a3KwiIrlQiIgIiICIiAiIgIiIOqpp2yMcx7Q5j2lrmnc5pFiD6Lz32h7OPpJze5HB3xsvZrz1913UX94L0StNtVs+ytgMbrBwuWO+E21B5tO4j13gFV5KcoWY78ZeaaeS4yE21ux3wu5Hk0/881JcKx8xyWc3IdA5vJw0JtwvvWh2hweSkmdHI0tINtf78dDv4ggr5gmEoDXkB7QA153EcGP6cncPLdi8xLZaOUbhceG4vnb4XWJ3HfbrbmpPR4gLht9SL+gtc/UKhMLxmSF2V9wQbEHT/PzU/wfaAOtqtOPJvxLNaNLThmutFtZiT7xUkBtLUmxcN8cY9t3na9vIrWU2OhjXOJLt7rDfoNGgenzKz6Ophc9lQ9obMWNZcm5bm9zlvdbdxV23GvpIcNo2QRtijFmMFgPxJ5k7yVlXWDHVA8V3CZdbQ0smOPklkbG+OGKE5XzSa3fxaxpIGlt5ShxGR07Wx1VPPGb526NkbyLcmjvULU0ND9lqZnyxOkZI4uje1ufJckuBaNQdQL24L42jhNZJAIY3R93KJHTubkytG9rQbOcT8tFynacF60E8VUyV7o6hj43bo5Wfq/uuYRceayKjE2t3kC+7rx/JaStxzxFo5XvwOtiPTT5qexj7QU+cCSumBiicJO7jYWsuNAXm5c4C/Qb184jiuoIdpbdz5EFamqxPRwc7MLnfyPA81FMa2gDbgG54AKJ1WNy5m3nw2O0GPBgOup3KG08ffuMkpIiYfG7i47xGz9t3yAuTuXxFA6a8sriyMGxdxJ+CMe8+3oN56qyr7yzWNyRsuGMBvlB3kn3nHeXcfKwWXLl+GvDh3+Vkp2WmkqqlkLfC17mghugbGzc0dGtv6knit3i8RxjEhDDpBE0Nc8e5ANHEH4pCC1v7NysHZjCpWRmOBt6qdtnXNu4hNr3PBzuPEN6nS1dmMAjooe7ZYucc0j7WMj7Wv5DcBwCnHSbaiev+pzWiI3vvr+20ghaxrWMaGta0Na0bmtAsAPRdiItbCIiICIiAiIgIiICIiAiIgIiII3tpsjFiEVnWbIB4X/XK7p14X6kHz5juCS0cxinaWkHQ8COBBXqdavaDAIK2Pu52X+F3vM8j+W5VZMUWXYss0l5o78FobKC4bmuHtM8r6Efsn0suyCR8XiY7My/tDh5je31Uk2v7Oaiju9gMsPBzd7R+0OH+alRGnzMNxcHdy+f9ljmJp20+Mk/ildFjxsM3H/PVbmkr8+5w0137lBA83NvCeOXcfNu5fGd/Ag+tvxXdc2lV8E1WlT4i64IedARodNbf2+q2MNfNcnOdQNOVr/3+iqiDEqiPXK8dcpt87LOi23mGnhPmP8AlXRmj6VcZWcysm1vITqfQcFjS1MvdhrpCTYAu43HFV4dvJ//AB/L/ldD9rKqT2L/ALrb/wB11+tH0jjKfVdS46u4G4vw0Iv9VosQx1rfeuehuopIaqTWV2UH/UcGf7Xan0C+WUsQsZJHPPJgs3+N4v8AJvqq7eo07rgtdkVmNSSnLGDrutqT5Aan0WKyFkZzTeJ2v6MHj+28eyOjdeoX3PV2BDGtjadNL3Pm4kud6m3RdGH4ZLOT3bfC32nuOWNn3nnQeW/kFROS158NUenjH7nXWVrpSL7ho1oFmtHBrWjcP81Uu2N2UkkeCWXfwBHhj45n8zxDfnyW/wBjuz25D3X6yuGX0iYdf3jrv3K1cOw+OBgZG0AD5nqVfjwa82U5M/xDDwDAY6Vpy+KR9s8h1Lj58rklbZEWmIiOma1ptO5ERFLkREQEREBERAREQEREBERAREQEREHBChW1XZrTVd3Rk08u+7BdhPVnD0I9VNkXM1iY1LqLTE7h5+xfs7r6e/6MTM+OPXyuLXHqPVRyopJGe3G4AcbXaOmYafVepFhV+EwTfrYY3nm5oJ9Hbws9vTVnppp6u8d+XmeGWwGVxBNySDa3QEcV2RVjyHEyP0BsC6/lqVd1f2Y4fKc3dyMJ+GR39V1qJ+x2mPsVE7fPI78guP21ln7mk9wqllW+9g8jThpx4L4fWPuQXucLkauOvXerUd2NQ20qpr8Ltafposmk7IaVtu8llkPH3QfS5so/bWP3NI+FNF/Pf/nJdlNC+VwbG0uceFlfdB2dUEVv0JeRxc4n8LKQUWFwwkmKGNhO8taAT5neVMek+5J9bP8AGFR7OdmkryHzs5frDZo/9bTc+pI5hWPhmyMEYAkAlykFoc1oYy27JG0ZW/JSFFprjrWNQy2y3tO9iIisV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22" name="Picture 18" descr="C:\Users\nganxinh\Desktop\tải xuống (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1400" y="4267200"/>
            <a:ext cx="1886856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524" name="AutoShape 20" descr="data:image/jpeg;base64,/9j/4AAQSkZJRgABAQAAAQABAAD/2wCEAAkGBxQSEhUUEhQUFRUUGBcYFBYVFBcVFBcXFRUWFxUWFRcYHiggGBwlGxcUITEhJSkrLi4uFx8zODMsNygtLisBCgoKDg0OGxAQGywkICQvLCwsLSwsLCwsLCwsLCwsLCwsLCwsLCwsLCwsLCwsLCwsLCwsLCwsLCwsLCwsLCwsLP/AABEIALoBDwMBEQACEQEDEQH/xAAcAAABBQEBAQAAAAAAAAAAAAAAAwQFBgcBAgj/xABMEAACAQIDBAYGBwMICAcAAAABAgADEQQSIQUGMUETIlFhcZEHFDKBobEjUlNyktHwM7LBFUJzgpOi0uEWJDRDVGJj8RclRHSzwuL/xAAbAQEAAgMBAQAAAAAAAAAAAAAAAwQBAgUGB//EADcRAAIBAgQDBgQFAwUBAAAAAAABAgMRBBIhMRNBUQUUImFxkTKBobEzQlLB8NHh8RUjJDRiBv/aAAwDAQACEQMRAD8A3GAEAIAQAgBACAEAIAQAgBACAEAIAQAgBACAEAIAQAgBACAEAIAQAgBACAEAIAQAgBACAEAIAQAgBACAEAIAnVMxJ2VzVng1ZHxGLnqkCRc85KZsKCDIQBOrcC45QatHjPIeKwcDmY4rMBnMcVmT10pmOKzNzyKhjjMwBqGOMwczn9GOMxY7m/VzM8aQsBb9XMcWQsGb9azHGkLBnP6vHGYsdzRxpCxwvM8aQse6B4ySE3LcykLTcyEAIAQAgBACAEAIAQAgBACAEATrHSaVNjDG1Q9U+BkMdzA8lk2Gzu+awUFdNb+N5lZbGt3c5QqVSeuigdoa+sy1FLRmbsctwmpkapwHgPlKktzB2YMBMGThgFG383or4RslEBmqoFpAC7rUY+1a3W0BsJLRgpS1LSpR7vxNb3t5FYw26G0+iGJ9YYVySRTNVjUJ4gZr5cx16plu8fhtoQOGhaPR5vHWxjVOmuGRVDLbKAQbZrcbnU9kqV6eR6bEknT4UUvi5l4vIiA7AKbvxsnG4khMPWFNBbqhymbQ5mZhqdcoCjTiTylqhlSu9zORsoWKfGbJr4e1d3FSxdAS1IjOVya3FzY68ZO1Gad0ZcMptt5zjU7eALYfnJ6JlC0mAQAgBACAEAIAQAgBACAEAIAQBGuf15TSp8Jq9xCV0YFcNU0yniPiORllO6NkJ08DY36RyOwnTn+fwkrnpsjFjlLZwU+3UtyGbT2Qv8L+MZ9LWGUVrN/N5nj4SKUrK5lnmVAci4AwDhmAVfb2yDUxuFrqyKtFahq5jY5dCjaix63hxk1OeVM3TdrEkMZSFPpAM1NNRYFiGBNyNOGvGTq7WhJeNhvsDZNFajYmk5c1UVW4ZeqSQbcQeA90rTqOSs0R1IyjLxaMnpGanjEVMqluNgT49kyld2CG7Ot1ZsoJAsSe3io+HlJ6bsrEkOhHYrCYetVp03QE0CKlMNfjr1l7ffMTq2bjzN5wkoZrabE0DICA6IMC+H5yxRCFpMZCAEAIAQAgBACAEAIAQCN3hxZpUHqKASgJF720HO0xKTjFtEVaWWNyq0d7GC/Smkj8MjJUGh1D5lJ8re+Qqu+b1KqrO2tvqNBv3XBAdEGl9FbW+o4toCOesiVd31HeZLexZ9i7wU8Too69gWFjYdtjz1lmnONTRksaylsRe+m/NLZ+VSnSVXF1QGwC3tmc8he9u2xk0aEXryJYybIXYHpTpVqq069EUrnq1A2ZQSbDNcAi5PGbSoxi9Da8rXNFaubGaOJpxGIjGHunIljZosqJ59ZPYJo8bN9DORHn1s9gkffZ9F7DIhGntMMzIBqls2mmuosecd8na+hJKg4xUnsxU4s9g8o75PovY0yI8+va20uLX07eHyjvk/L2M8PS4hi1SoLVERgbXBW97cL9sd9qbaextC8HeLsJ0mp2amqpbTMgGmvC475t3+tv+xo8OlDbR/UVwgSkLU0RATwVQBf85o8bUe9vY2knLV3f9Bz60e7ymO+z8vY1yI42IJ5Dyme+1PL2GQbtSVmL5EzqjZWKi4sLix5ayxQxM5ztLzZJGUksl3ZtaGbYbFszCszN0oPtE8GGmnZIK1aam7Hp50YRpunbQ0fYeONaiHNr3INuFxz8rS1Snmjc8viqKpVXFbEgJIVxxh+csUQLSYBACAEAIAQAgBACAEAIBEb2NbC1SDlKi4Nr2tre3OYl8LIq3wMx3EPqdSb6gnQnXiRfQ90oOOuhy2hxs7APXZVQXLG3Hhbm1tQO+I03J2RlRbZObP3UxOblTIyHU6ENe4BXmLajvk8KE7u5uqciubV3eqY7a+IpO9uiFI680CUrhTbsLa24mdKUnGnH5nToxu7F2xG6FE4ephaFOlT6UgO+rMAGuDc6lgB22BkMZuUk2T1Eo02XELlS3YtvIWmzKHMaXnlpPUvo81KoUEnQAXPhNNWbxTbshntGm7dG1MAlHzEM2UEZGHGx5sOUxGSV0/5qWKMoxzKel1brzXoMMHs6otSs7Kv0nSWIYEjOQQp6gPxtpwm7qJpJX0/nX9ixVrwlCEIt6W5dOe9voNKuxWVQBUCl0dTqAC7JTUKotwOUknjN+Pfl/jXzJViozk5ON7NP5JvX+aDpNm1CahfIRVVhluSFK6Ujrpw7h75HxFolcieIppRy3Vnv67jfE7NNXItLJamjI2pAWochzr1TcixOhBv75sqjjq79SWFdQzOd/E7rzXR68/mequyKjFx1RcvepmIaoKjqwB00ygW48QLTCqW2/wAGI4qEUn6aW0TSa+v+TlTZlUAljTY3c5mJ6v0mbPax1Itfha2hmeKuV/4rCOIpuSSuttFz0tbfkWVW+Mhucxo7eZRg7S/nfdb90y5g1ep8mL2s2ZftTcGpjcj06qoOLBiSACqlbBRxIuTftE6uFp8OFpLUs4rEKvPMr25EThWrbHx9KjTqO9Iimag1FOpn1YKDpcKRryJk9Szg2ylw25JRNHG+1P7N/NZz1JFvuE+qJvdnbq4ouFRlyBTqQb3v2eEtUHe5XrYeVK12T0nIAgBACAEAIAQAgCGIxSJbMwF+FyBw8ZrKcY7uxhsS/lOl9dPxr+cxxaf6kLnRtKl9on41/OYdWC/MgmRe8eLp1cPVppUplmUgDpEGp8TNZ1IOLSkvcjrJuDSM3fd6qfs/7al/ilXT9S9zn8Gp0+xPbo7Ip0qoaqArAXWouJQqTc6MgN72NuYNuUswSW9vct0sNPnFl/cKBpY91wJM6uhPwSF/km1SpWGU1KtsxuAQqqoVAeajLfXmTObOripTUlZLpdW/z6FuCUVYWTDlLuSoPEm6gf1u3xmHVxnEvG1ul1qJpTVncXrbToBSWq0105uuhPK950+JfQpygovUYHaNELm6ejl7ekW3necR4ao3YlVWFtxtjsSlRAadaibOjftVAOVgSt++YWHlFtSJ6FekpavdNdfmQ1PBuCD6xSW7KWHTAgAO73HepYDvF+6buK8i88bhrNetvovZ/Q94ajlpVVNWgmamigive7i4Z2J7dDfj2zV0m5KzT3FTHUHUjK97NvZLTkv5oecThblz01F82fIzVgpQsKeWrZRa4ynQdg7TMqltqlt++hmGPoJJXta10le9r6avzQrisrVekXEUQpCZX6UXGS4ey21ue+3HsEd1qRik7EVPH4eNKz89Ot7W1vyGq016tsRh6eUobCsWBZKdQFzprmLJcdgMz3eXkySXaWH1u73vyS0bWm/I97Pyq9MGvh2ZchJ6Ulgq01RkXTUXDHvzaiJ4aWW99P55GKmPw8oyUW+dlp1vffoOl2PV67KyFaucBg1wVesGvoAbhMw1J46WkVVZEr/yysSrGUZKO+lvdRt58z2+y6py3yMQiorZiDTKVGPSKLallKi3/L2SJVEuv9fULE0le1927WWt0tH0s7+5YCZEjmnuiOP3W+RlzBfir0ZrNaDLZWKo1EypdlVQpuhGYWAOnPhadiNSLbUXqjbJkWV7lO30xlGtVTKn0lIEBmBDKp4BRe1jxv4StUrqULRZfwtB6VGtOX7kAplUvl69GftV/Cn83l7C7M5naH5fmXyWjmBACAEAIAQAgBAKV6QG61Ic7P8ANZzsduiOZWMNhC507r/GMJg5130St+/9F7lerVUEK0tmubG1r9vzMmp9k1pJOTSNJYmKbSPPqLchxBPkbTWPZdVrTpJ+zVl8w68djlHBMTaxGl9f13xS7NqznaStz/nnc3nXiloJ4b2l8V+YmiTWjO+vg+RpE2IUF5gyMNtH6Cp90zK3Mma7Rrgjozxfh2A8rxNu+Zcjm47dIhamFqDQjS9hrpc6aeMyq8XrzOfkkSWycQevTNvoyAOR1ve/brIcTJtRa8ySKsPmrdhHnKdnzNxltlWNI25EE+7/AL/CS4aSUzSauhjhdsZUCkEkHjflLFShmldM1jOw72pVULoQG42524yOi5t67G8mmtRga5FgwIJ4dmvCTrXYhkmhU4goVbsMwo5tBBmjYDDGvg8O5AJITQ6WC1yX80uJBi/9vLFdGd7s/EZIa/8Ar7afUsCiwtwAnNMN3eoXgwK4ZtT4N8pcwbtVv5M1lsZttivUpWWizIEplzlJvbMBlJ7NW07pHh6urk927HXwUIVZOVXVyaj9N/XYkPV0cXZQWZRc214cj3SjxJRej0Rz+JODypuyZT8RjMjspX2SRx7DbsnYpxzRT6nWg3KKZffRTic7YjS1lp8783l/Dxsmc7tC/h+ZoksHNCAEAIAQAgBACAVrebBLUq087KqhG4sASSeV/ORuhCc809rbEVVSfwobUsPRUkiomtr9deQteXoThC7jzKroTfIU+i+0p/iEl7wupr3WfQ8novtKf4hHeF1HdZ9Do6H7Sn+ITHeF1HdZ9CnqOvpr1/8A7Tiz1m/Vno4fhr0X2NEmpGggDDbX7Cr9wzK3MoyjblP2WzWtoO0+E3XSxzsetUyHxGLdiSTxI0GgFuFoVOK2RznJsbisSTqdeP8AmZvkRi7QmNNQSCNQew8YtdWFx5s7bRQFagLg63J115a8pBVwylZx0sSZupIYDoKraKQ3tEE6eAkNTi047mEos87eSzg8rae7vmcK/C0YmN0IKAk+wbHwPD+MlyvM0uZh6xFcPj6d7OCR8uyZlSk/hZmCtua9sAAYPD5b2KEjnoWJ/jK2Jp1J5dLnSoWUSF35xmIp4eq1JUFOmql2YsajZmAsii1gOJYn3TOGwaes7p9CzCq4SUlZ26lX3W39Z8RRp1V0cCncHRTwQgc7nj4zergPC8r2MzxEZJJRs73ZqGcqrkcQjnUaXCk6yHC0Jqp4k0tSKT0Mu3X3kOML02ok1MlyKYzBk4HQ6ixP96a4jsucWnTehvSlK+9rO/zLFRBGjK6ZQAA4ym3bOdXoTpO0uZmcWnun6FHxmFZ6jtp1mY+Z0nWpNRgkdmmrQSL76JMOUbEX5rT+dSXqEk1oUO0No/M0iTnMCAEAIAQBGpiUU2LKD3kCbKEnsjR1Ip2bPPrtP66fiEzwp9H7GONT/UvcPXqf2ifiEcKfR+w41P8AUvcjNrYahWKlyjWBA69tCfGaTo1H+V+xLSxNOP5l7jA7Hw3Yn9p/+pH3er+n6Eve6X617hQ2PhnYqiozAXID3IB5kAyNwmnbmSqqmsyegv8A6NUvsh5n85jJMcWPUbVdm4RTlYUlI4g1LHyJmknbRtfQxxo9R0u7tHQikvaDc+7nNss+g4qfMkfVm7Jjhy6DiRD1ZuyOHLoOJHqNNqYF2pVFVbkqQBccZsqbvsOLHqZ5tndHGPlC0L2ub5kuOVrluEsRjoUMa3NrKrkPidycaqkmgQBzL0wNdPrTeNNNlHhzWrQyG6uJA/Zi/wDS0v8AFJVhpc0RuWv9xFt08Wf92v8Aa0v8UwsNLozOZHE3OxQPsLb+mpf4o7vN/lfsHUQ5w+6eLLqQi8QNK1K/h7U0nhpKO30CktkOcdSuuR+qysU15MDlOvAzkqDhN2J9GtRpjdm5KL2sx0NzoQBxinVcqi5BKyZCYcW4y/Ywzedwm/8AL8P91v32kyRco/CSGPoK5YVNVZCp1sCrAhlI58fjMNPkWImR7Q3WI21SSimWlejVWwsq06eXNfvuh8Se+SQksuu5rOL3Np0YFTwIIPgRrI3sYML9HtdE21Va606YGJAucqgGoMq/AeUkk0o6m6g5bGm7cxdBqdZroxyEKykHUqcoBHeZTrRpyV2kyejTeZJrmZvKB2y9ejH2q/3afzeXMNszmdo7R+ZfpaOYEAIAQAgFS3n/AG39UfxnWwX4Zx8d+L8iGlwpHbxYydBiwC8xYyPdzP8Aa6/3F/hOBiP+1P5fY9Dh/wDqQ9Zfcndu7YFFTkamWHFS5zd1gAdfGVqtaMVo1cN2Kjshlq4mnnU6vckksTxIB94lKlJSqrTzNd2aLUawJAuQCbDnbkJ1ESDFNotrejU0F9BodAbLe3b3cJtl8zFztbaDhcwo1CbkZdL2AvfQ+6ZUdbXRi4ocac2Xo342zW05a+GvwmLaXuZucoYtmaxpOouRc2toL3mXFJXuYTuOqiBgQdQRYjuM0TtqZavoUDEU8rEfVJF/Azv03eKZwKkcsmit47fDCUmKmpmI45FLDwvwmXNI3WHqS5D/AGLtqjilLUWvb2gRZhfhcfxmVJPY0qUpQdpE1s8fS0/vL8xI634cvRmaXxr1RG727p5adasKhJzs+WwAsz3Plf4Ti8GG516NKLqpS6lJ2jVFRiVGRSQcoOmYKAT7zczV0o3ui/Twsd31LnX3RzYrDtTpoKS06ZfhqwzM1xxJJt5zdw1ujlzTcrlt2UzYfDUUrm1SzF9b6sxY6jxkU6sKfxMuYajOUdER29W2gtDKjMHqGwIuCFB6xv8AD3yOeIjw80XudTAYRzreNaLf9iqbt1smKpNc6nK1zfRtPnaVqFZuep2u0KSeGkly1NJq1Dke3HI9rduUzpPY8mfPu69EjM7Xu9gL8dNT8ZjF4atKGaK0W5cwdejCdpPV7fzzLFc984zmzsaAoPZNbm1y9+jEdav92n83l3C7M5faG0fmX2WzmBACAEAIBB7T2S1arfMFAAHC58veJco4lUoWsUq2F4s81xvW3cVVLGrYAEksosAOZ1kkcbJuyiRywFNK7lYiXwPVzoy1KdyMy8ARxzDlLSr+LLJWfRlV4fTNB3Ql0ElzkGU6KMxmMqIlsigTXxKrnJ6NbBGylictgW4gXOtp5/FrNiJ26Ly5Hfor/hw9Zfca4zYFdLFlJLWvbWxY2Ck8ze3nObLDVErmjue9hucPXRnU2uy+YykjkbEzSlenVWZBbmh4bFpUF0dW8CD59k6qknsSjapSr3OWogXW10uRwy/x+EkWXmY1PVWlWOWzqLKQxy3udLG3Lh8YWUag9KtpZ10Gt14nmT2R4eg1FsPTcWztc63sLDjofG2kxK3JBX5nuvVCgk8AIjG7sG0ldmcb0bPevTCKWGepTDlfqM/XJPYAb+6dhTyxduSOTTSdS7Mw9Iu7q4WsKlAH1atfojxysmj0yeeouO490qRqNqz3R1pRS2Gvo3x/R41ATZat6bdmuqf3gvnJ6UitioZoehueBo2dPvD5zerLwP0OfSh416knt8hqNZTzRx/dM5SmrWOvGPjT8zFIR1kbjhq4yL91fkJjiI4+QT2thlfIzcgdOXbcyGdCFV5pci1RqygssSi744tGemqEHIGDW4C5Fh8JWxjWiXI7/Y9KazSlztv5EbsVb1qf31+d5XoK9RLzOhjHbDzfkaZQa+b7rfumds8W9jFanGelsmrHITs7oYDEv9ZvOeIqU1GTjbY9zTtOKl1Orin+sfMzRRXQ3cTSfQ9UJfEXJPVpcfGpLNFJI5mPW3z/AGNMkxzQgBACAEASLEHgTc8dNNOJ8re+GYQhimzU2zKQMoPWAYX1I6oOpBAPlNoXzKxrUtldxPZ+GSnSsOBuzluLFtWZvGb1akpzu/ReVjSjCMYaepDJhtB+jLymc6UFfQ76vM5xkG+7i2x+IH/TT5JOTUd8RJ+SOxSVsLD1f3LcVvMmCnb07MqVayZdSwyqqjRUU+0x5XLHylLEUpTmrEcri26+AqUKnXGj0wT2jr2UfPwvNsNRlTk7mYlsEtm52ZByAcY21gEPisSzDW2U8reXlpLUKaWvMqOrKTtYZ9AbagXGvaDbh2SZyT0IIrLK5B+k8UamzK3ScQA1MDUrVDWW/YDexPYTKsIyUzqucXG58+4HMrh1B6hBBtoCDcfGXKaIqmqsfTGwqwrJRqjhUCN52PzvNakvC0UIw8Rlu9m/2LWviKQ6NVV6tOwQE2DMupPO0qulGyZ0Fe5AbI2iatw2hAvp2TRrU6FOebRm74Rroh/5V/dEqcygc3iwnS0qaZivO/hxFvfJ1DPG1yfDVuDLNa5nmPwBFRlUMQDYd9ra/rtnPq4eafhTsejw3aeHcFxZpPp0FdkU2WtTNiLMPnrNqFCopp2NMb2hhZUZQU029rGjYAZnt2hh5gzqvRHmClba3IFGi9UVS2SxtkAuCwHHN3y7PtSUIXUfqQ0cBGpUSctyoDBp2TzlWtKcnJ89T1NOkoRUVyVjq4RPqiRZ2btIv/orpBWr2FurT+by5hpNp3OZ2hy+f7GhyycwIAQAgBAG1aqwOliOYP5zdRTWpFKbTG9HHl72UaWvc9ouOU2dJLdmOMtdAqqze0dOwaD39s2jaJHKUpaHnoJtnI8gdBGcZCI2Otto4gf9On+6kot3rSfkdKKth4er+5aRJSMLQAKwBMAjvHx/zmQd6TuPlFgeKpa2mnDxhWuayvbQSemTxJPdykiaWxA3J7jHaByAaaHieYtqLC4vN4u5mnT1FqVHkeI+XKYz8zFSnaRT/ShTLYenQXT1iqA55inTGdj5hB75Yw0eJOxHOXDi5Fbw+DRECKoC2ta2hHf2zuqnGMcqWhxZVZylmb1LvuDh8uFVOVN3Vfu5s6j3Bre6cLGRyVGup2MNLiRUiM9Ie5yYhKtWlRDYgrYWsvssXJtzdtV94lNSZ1UlYybZWzHo5ukUq18tiLEZTqDEndk9Bbs1rdOrXNGnmFNkI6rZznAvaxFraSCajcr1ct3YsW1WslPwPzk9LYh2RSaty1+0kAeOt/gJbskjkOeaTuLIOulubfM+A5Wjkzak/GvX+dC27MqWe/YGPkpMrz2OuldlU2nve9Wk9I00AdbEgtcd4vOfUr3TR1aWDUZKV9iq2lM6IKJixgvfowHWr/dp/N5dw2zOZ2h+X5/sX6WjmBACAEAIAiwve360mb2NHG7M73q9ItPAVehXJXqAnpQvV6M3BClrWLEXuOI0k1lLXYwqb5lo3T3ow+0Keag4LKB0iEFWUnuOpW97HhpI5XQyEFtr0k0cM9ZGouxouynIym4UcdeBvykfE8WVnR/0uXA4yael7FU/8ab1r9BajlAyk3YNmF3JHLLfQc7SZwfJlaMKWW0k79Vba21vW2tx9vbvl6sa2Kw3WGJp01w9Sxya0wSwuNStuHaCDK8IvjO+1iV24EVfZsqGE9JW1q1Q9FUzEAt0aUEbQEXsoUseIllRj0K+U1XYm9uJFFfXMI4qkBvolJUqwBUka5WtxU8JWqzyStFNktOjmV8yXqyQ/wBLD/wuJ/AfykXGl+l+xv3dfrj7nRvUx/8ASYj8B/KbKpJ/lYeHS/Ovc9/6St/wtf8ACfymc8rLws14Mf1IXwu2mqVFQ4eqoJ1ZlIUWBOundNs7UrWNJU0o3zJkzabkVkJ1qIYa8tR3GZUmgtCrYreUJXAAuigrUFtcwbivhb4zpU8C50r8+RQr41RqqK25kJvRtUYh+r+zQEJpa97ZifeB5S9gsNwoXlu9yli8RxJ2jsiIJ490vFLmXfcIfQv3OP3RecLtP8Reh2eztYP1/YrG1t6atPE1rHMqs6ICdFOa17fzuB4yhJxUTsUKU6ji07ZrqN+bW78itq/SVlet1wXBcXtmudeE2cG9UyrTxsaalHLq3vfX+ho2zNlpQuKZYKTfKWuoPdfUSs3fcklNy1Y42+1qafdPzlmiQ1XaDZUAOHcSf+/lLjuciKv9R1hlAqLyHLl4aad3lNHexYw9uIizbJF6gHaGHmDK814TqRdhkfR/TP8Avn/CsovDp8y+sfJflOD0e0/tn/Csd3XUz/qEugf+H1P7V/wrHd11Mf6hLoTO7u7q4QuVdmzhQbgC2W/Z4ySEFAgr4h1bXWxNyQrhACAEAIAx2jWKUazqLsqOygcSVS4HmJnoYjufN+xtzMXjqa16ZVhUdgzMxFrXL1XbszaW1JJ4W1k7stGSWLXuluvi9nYrC1gGbpcS9B1UGxw+XSq4/mglXYX5KvbNZNWsayRUdrYatXxNamulWrjq9J7m1zUf6PMeSjLU+Mw4rS/InhVnBOKdk9/M0fdT0aUkwtN8RSDYlKju1jmDoGZRSsdCrKLg2GrAzDk7mhI767kCtsxKGDp5WwzmpTpX43DZ1uf5xDk958ZhPxamqdmNPRVutSopTxmWpTrdHVo1lqCwz9KAWAPs2yFew3iUtDa90aPgKQW4XRRYDUnXUnj4iat3NJDyYNQtACAEA7AOWgFe3h3cFYl6dlfmOCt+R75ewuNdLwy2+xRxWDVXxR0f3KXtHZtWiB0iFQx0uRra1+BnZpYinUvld7HKqUJ07OSGdtPGTkPM0DcilbDk/WcnyAX5gzgdpSvWt0SO32fG1K/VmY7wL/rNf+mqH++ZVdNtPzsX1jlS4X/nN9dhHBJmdB2svzEkeiZx47o1UCc1XOsNt5T9GngfmJdoENdXpsrWATMxHc3xsJbm2kU8LC8nfoGYqQew6+d+7nrz4zDdzSCcJpc72LTsU/Sr4H5SvN+E6pZZCZOwAgBACAEAIAQAgFD382tWpVhTpvkptTzHLoxYsR7XEaDlGt0RVq1OFNwSedta8rdPUeVduYZKSoDTyOgKKQSoUWDK4ANjx4jW025kvHppK73H+7GOSv0tRA3VYJdibkBQ2a3BSSx8hMXNI1lUvYzzfrY+HG0VrDpBSqOnrBpkqBWpMDmRhrmCsb24Edt5NCLaOrhcHKtFvnbRc/L5F4xO9mGptSQOHFWwUqwOW5ABqE8L38dDIo027+RpHB1pRk7fDvffzt6DTf8A2s+HopRpPlarmLsD1wvMg8rk8e6QVZ2WhTp4qnQlnqQzdFey+ZSBvLVXDNhrKyNfUjrKC2Y21117ZEqlo2MYOl3pVMzyx62vrJ6L+/kWn0dbeY1Dh6jllIvSzG9iNSoJ5Ea27pJTlyKsVOnVlRnum17GiAyYsHYByAczCAeKtdVBZmAAFySQAAOZMA6Ky8bjzEAb4zaVOkuZ3UDxuT4ASSnSlUdoo0qVI01eTsULeTbnrJAChUQ3APtG4tc/lO5g8JwdW9WcbFYri+FLQhl4jx08peKJo26FYNhlA4oWB8cxb5ETzmPi1Xd+Z38FJOircjLt4f8Aaa/9JU/fMLZFSovGxTd7CmpXSwNlYMx5ADXWR1HaJvRi3NGkgSgkdIb7e2XWrCiaLWC3zDkdQQDrw0liO25LTlGN8yuNqexsSXZ3VDewUKbBVHBQL2tx14m8kg7bsVJQaSithnU2HjGZgqIqOpVsxXTN7RUg3v3981lJs2pqjDxW8RYNlbNqU3UsAAAeFgOHIX0E3cllsQvV3JwSIHYAQAgBACAEAIAQDNfSO3+sp3Jb+80NHOxWs/kVfZGya9dmNJCw1zaqAuvUOp5gHhI4p5rs6dVUKuGVKmlmiotPnmbedN+ln9ic2btmrgUrUlp56rDMCDcKArAtZb3tx903zWqRh1+xt2bgHK+d5Vch9qYmmB0vq5UV1bo1qHMmUgXro179Jn7RwN50UuV9j1tKlJ+DiXytXa38ovyIfY7laoZc+dQxTIMxzhSVJHMdso06clVu+tn9y3iFF08rtZ2vf66+xK7yY561UF2VytOmmZDdWyoMzDxYsZVxH4jPnPaEcuJlFJpLZPe24lgNi1K+tIo72N6Ya1TLcDMbgKBe3O+vCaRp5lozbD1JxoTpLXNlfzT39rjvZ2xMYtReipPnSzAjLYFeHWJty7ZsqU09iOqqs6znJWbdy+Vd82okDEYZ0J+q6t8JiWJyfFE7McHnXgkn7iOM3/S30VJie2oQAPcpN/hNXjI8iWHZs38TK7j96cRV4uVH1U6o+Gp85XnipNIuU8FTjyv6kU+KPb8ZFKo3IscNJE/sLBu3R16iA0S2mdsq2VWY1W0NwCAAOZM69GOl2cbFVbvLBE9iWw9Rw7ooHWLs100C+0401vYD39klnGzK9GpJrRsqu296KT/R4ekqohvmtYnloBwHjN6GIdGdyWv2fx6dpb8vI9lUOFoPbr1DULHuV8qgdgnYwNedeUpPZbHn+0sLDDWgtXzfsMKp4eM6Jy0WHdPaXRVgpPUqEKfH+afPT3zn9oUM9PMt0XcDWyTyvZmTb47cqnG4nrWtWqgWAGi1GA+U5b0ijrOlFttlp9EG0HevVViWvTB17Q4H8ZVrvQ3VNR2NWWVzcmcN7IkyCFZkyEAIAQAgBACAEAIAQAgBAMy9I7f6yvD9mNf6zSviK/DaViSh2b3p55Sslp5kfs/eelhqZFOgvSNbM7OzA5b26p8T5zSGMvui2uylTuqchg+23xNUu9SnSCo5N/oxUUWvSulj1hpLeFbqScmtjqYXDcJPRy2+T62emh5rp0atQJLdJUKdCUtWRFu9I0y5OVSStx4y/fm/cvRkpPP0V81/C76O9rXaF93tjMXptSWpUF3Sq1Op0YFwlrEgEDKWBF7kjS0jdWFnZoq4vGJRlGUkno0mk/6ouWM3MpOlglPDoo0KgvUsLkkn/MylNOer9zzlWUK081RZm+b0fuU7D7Tp4VycMyvcWzvTZWtp1RduBsDwHCU1iOH8KuXafZsN0sv1PWK3orOLBxTXhamMvE3PW9rj3yvUxNWT6F2ng6Mdd35kU1a/E398qu7d2XVZAHmNRdHl6wHEzZJs1bSG1bGchJlT1uzGrLPsLexAgp4xWq00AydxUhkBXgbECx4jwnThUXM5tShOMr0nYq23Ns1MRVeo5PWOi30AHsqPCZlV6FujhowikMsEeMjlK7RJNFswNe9Gmv1Aw86jN/ET0fZC/wBlvqzxXbz/AOTbyR5q/wAT8J1kcZbj/Zv7Wn99P3hIq/4cvRmaXxr1Mr3tp3x2K/8AcV//AJXnAktEemW7Lt6GKFq1Y21FNR5vf+EqVloZZraiV0YJjDeyJMjZCsyAgBACAEAIAQAgBACAEAIBkvpSe2LWx/3Y/eaVsStV6HV7O+B+v7IzzHbTSl7Ru31Rqf8AKRU6Mp7F6eIp0tHv0JnZaUMRRLUjiKtTIv0a0SQtQuwZHy36uUKQRxufCdKjSyQcVK1+ZthMZOaesYq+t3rty6iQxDE8CT26k9ms5c4TqPW792byml8Ukl5s9vXYcRqOV9RN1gqkdt+nP+fUrrFweqenXl/Pp5nDtSoAQHcA8eu1vnIdVzJXBPdL2QzZrzUktY9BG7DNW0ZDrd/xjQaHDUMykjDseS/bMmEjyzzNjKPasSJvcxazPJSbJm1z3QW15utWRzLLs0Wpr33+c9b2bHLh4nge2J5sZP2+go54e8+cvo5qJLZa3q0/vp+8JBiH/ty9Gb0vjXqi24r0ebPqO9R6F2dmZj0lQXZiSxsG01JnmeJKx6aw+2LunhcIWNCllLABuuzXANx7RM1bb3Mkt6svZNbGLCqraZMnYAQAgBACAEAIAQAgBACAEAxD0uXG1KR1s1CwNjYkNUJF+dtPOYrK9JlrAO1X3+xVH2ZQdw7hi1rEX6psdDa3Zpx5SnxqkY5YnVeHjOeeWvkWXYG3zgmzUQLcClrKw7NOB75DTlOMszM16EKkMtrW2GOBQlbi41PAz1nY2V0H1uzy/bzaxCvtZHtUzEqGJtxF+H6tOlGtSnJwi9Vv5HMqUq1OEak4tKWzfP0GuPSxAPfOL23bLG3U7nYEm5y9BnPM8j1RMYfh+uyVJ7mGewvwA87gzUDXGr1T4j4yWluHyI4CWB/Y8PMmUOcIlzMy0I5Ow7OHhM1zCTUrSam9TWTuWLDpZFHcPlPa4WOWjFeSPneNnnxE5ebOONfASyisiT2WfpKf31/eEgr/AIcvRm9L416o1aeVPThACAEAIAQAgBACAEAIAQAgBACAEAyT0y4n6fB07jVq79+lNVH7xiqv9tljA/ir1/Yo5E51jvpgw8IQcrose7lJmoVciM5Q3sqlrXXTgOeUzu9lV4whJN67/Q8z23hp1MRTts0lfpqM2xJuB0boSbaqV4nnpLNLtODl4qbTfp/YnxH/AM1WjTco14yUU3u+S5asY403I1B485D23Ug4xUWroh7CpzjKUmnaw2yzzqR6dsl8OvV93z/QlOfxC50nj+uU1sZEMWv0fl8NJJSXjZhvUYZJby6I1zHDS4xJGYvQkdlYa7+c3qQ0IakyXbByJRZDxBljcNbL4y1h4NysYlUVmyVVdJ7iOiPndR3k2I1BqfCbrYwrEjsz9on31+Ylet8EvRm1N+Jepq08seoOwAgBACAEAIAQAgBACAEAIAQAgBAE6lBW9pVPiAfnAPHqdP6ifhH5TFkbZpdTnqFL7On+BfyiyGeXU90cMiXyIq345VAv42mbGHJvdihUdkGBodlUPsaX9mv5TFkb8SfV+4fyVQ+xpf2a/lFkOLPq/c9DZtH7Kn+BfymMseg4k+r9w/k2j9lT/Av5RlXQcWfV+4HZ1H7Kn+Bfymcq6DiT6s5/JtH7Kl/Zr+UWQ4k+rO/ydR+yp/gX8oshxJdWelwNIcKaDwRfymTGaXU9eqp9RfwiDF2cOEp/UT8IgXZ31Sn9RPwib8SfV+5HwodF7HPU6f1E/CI4k+r9xw4dF7HRhU+ov4RMOcnzY4ceiFpqbhACAEAIAQAgBACAEAIAQAgBACAEAIAQAgBACAEAIAQAgBACAEAIAQAgBACAEAIAQAgBACAEAIAQAgBACAEAIA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25" name="Picture 21" descr="C:\Users\nganxinh\Desktop\images (6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4314093"/>
            <a:ext cx="1899138" cy="1477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526" name="Picture 22" descr="C:\Users\nganxinh\Desktop\ntf126829325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2286000"/>
            <a:ext cx="2058828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527" name="Picture 23" descr="C:\Users\nganxinh\Desktop\tải xuống (4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91200" y="4267200"/>
            <a:ext cx="1828799" cy="1547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415843" y="6096000"/>
            <a:ext cx="87260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C:\Users\nganxinh\Desktop\tải xuống (10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29450" y="2285999"/>
            <a:ext cx="1885950" cy="1676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 rot="187280">
            <a:off x="559224" y="1578309"/>
            <a:ext cx="7696200" cy="3806014"/>
          </a:xfrm>
          <a:prstGeom prst="cloudCallout">
            <a:avLst>
              <a:gd name="adj1" fmla="val -29001"/>
              <a:gd name="adj2" fmla="val 720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19200" y="2743200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302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5800" y="29718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302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447800" y="457200"/>
            <a:ext cx="6248400" cy="1390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9400ED">
                      <a:gamma/>
                      <a:shade val="60000"/>
                      <a:invGamma/>
                    </a:srgbClr>
                  </a:prstShdw>
                </a:effectLst>
                <a:latin typeface=".VnTimeH"/>
              </a:rPr>
              <a:t>KiÓm</a:t>
            </a:r>
            <a:r>
              <a:rPr lang="en-US" sz="4800" b="1" kern="10" dirty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9400ED">
                      <a:gamma/>
                      <a:shade val="60000"/>
                      <a:invGamma/>
                    </a:srgbClr>
                  </a:prstShdw>
                </a:effectLst>
                <a:latin typeface=".VnTimeH"/>
              </a:rPr>
              <a:t> </a:t>
            </a:r>
            <a:r>
              <a:rPr lang="en-US" sz="4800" b="1" kern="10" dirty="0" err="1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9400ED">
                      <a:gamma/>
                      <a:shade val="60000"/>
                      <a:invGamma/>
                    </a:srgbClr>
                  </a:prstShdw>
                </a:effectLst>
                <a:latin typeface=".VnTimeH"/>
              </a:rPr>
              <a:t>tra</a:t>
            </a:r>
            <a:r>
              <a:rPr lang="en-US" sz="4800" b="1" kern="10" dirty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9400ED">
                      <a:gamma/>
                      <a:shade val="60000"/>
                      <a:invGamma/>
                    </a:srgbClr>
                  </a:prstShdw>
                </a:effectLst>
                <a:latin typeface=".VnTimeH"/>
              </a:rPr>
              <a:t> </a:t>
            </a:r>
            <a:r>
              <a:rPr lang="en-US" sz="4800" b="1" kern="10" dirty="0" err="1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9400ED">
                      <a:gamma/>
                      <a:shade val="60000"/>
                      <a:invGamma/>
                    </a:srgbClr>
                  </a:prstShdw>
                </a:effectLst>
                <a:latin typeface=".VnTimeH"/>
              </a:rPr>
              <a:t>bµi</a:t>
            </a:r>
            <a:r>
              <a:rPr lang="en-US" sz="4800" b="1" kern="10" dirty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9400ED">
                      <a:gamma/>
                      <a:shade val="60000"/>
                      <a:invGamma/>
                    </a:srgbClr>
                  </a:prstShdw>
                </a:effectLst>
                <a:latin typeface=".VnTimeH"/>
              </a:rPr>
              <a:t> </a:t>
            </a:r>
            <a:r>
              <a:rPr lang="en-US" sz="4800" b="1" kern="10" dirty="0" err="1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9400ED">
                      <a:gamma/>
                      <a:shade val="60000"/>
                      <a:invGamma/>
                    </a:srgbClr>
                  </a:prstShdw>
                </a:effectLst>
                <a:latin typeface=".VnTimeH"/>
              </a:rPr>
              <a:t>cò</a:t>
            </a:r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  <a:p>
            <a:pPr algn="ctr"/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  <a:p>
            <a:pPr algn="ctr"/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  <a:p>
            <a:pPr algn="ctr"/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  <a:p>
            <a:pPr algn="ctr"/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  <a:p>
            <a:pPr algn="ctr"/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  <a:p>
            <a:pPr algn="ctr"/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  <a:p>
            <a:pPr algn="ctr"/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  <a:p>
            <a:pPr algn="ctr"/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  <a:p>
            <a:pPr algn="ctr"/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  <a:p>
            <a:pPr algn="ctr"/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  <a:p>
            <a:pPr algn="ctr"/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  <a:p>
            <a:pPr algn="ctr"/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  <a:p>
            <a:pPr algn="ctr"/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  <a:p>
            <a:pPr algn="ctr"/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  <a:p>
            <a:pPr algn="ctr"/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  <a:p>
            <a:pPr algn="ctr"/>
            <a:endParaRPr lang="en-US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9400ED">
                    <a:gamma/>
                    <a:shade val="60000"/>
                    <a:invGamma/>
                  </a:srgbClr>
                </a:prstShdw>
              </a:effectLst>
              <a:latin typeface=".VnTime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anxinh\Desktop\tải xuống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20574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52" name="AutoShape 4" descr="data:image/jpeg;base64,/9j/4AAQSkZJRgABAQAAAQABAAD/2wCEAAkGBxQSEhQUEBQWFBUUFRcVFRcVFRQUFBQUFRQXFhYUFRQYHSggGBolHBUXITEhJSkrLi4uFx8zODMsNygtLisBCgoKDg0OGhAQGiwmICYtLCwtLCwsLCwsLCwsLCwsLy8sLiwtLCwsLzQsLCwsLCwsLCwsLCwsNCwsLCwsLCwsLP/AABEIAQkAvgMBIgACEQEDEQH/xAAcAAAABwEBAAAAAAAAAAAAAAAAAQIDBAUGBwj/xABBEAACAQIFAQcCAwUFBwUBAAABAhEAAwQFEiExQQYTIlFhcYEykSNCsQcUYoKhM1JywdFDg5Ki4fDxFTSkssIk/8QAGgEAAgMBAQAAAAAAAAAAAAAAAAECAwQFBv/EACoRAAICAQMDAgcBAQEAAAAAAAABAhEDBBIhEzFBBSIyUWGBkbHwcaEj/9oADAMBAAIRAxEAPwDtVChQqREFFR0KQwqFHQoGFRUqioAFEaOiIpAQc3x62LT3G/KNhxqY/Svya4fis7vHE274na4WYnhnjxW/+EnfptWs/aXnRu3Vw9oghGg783Dsf+EGPvRZR2JS7bmYZUIVv4iOT81nk3KVLx+zQkoxV+f0bzs9j0vWVdDIIn/p7jj4q0rk3YbNHwmIbD3vCGYhQfy3BynzH3HrXV7bggEdashK0VSjtdB0UUqiqZEQRRUuiIpAINJIpwikkUANkUg06wpsigBBpNLNJIoAtqFKoiKsIBUKOhQMKipVFSAKhR0RoAKqTtdnX7ph2cRrPhtg/wB4jn2HP2q7Nch7X498dihbQxbUlQZk92p8TR0JOw9xVeSW1FuONu32KDAZJex1xbo28RIDAkEzGqt1b/Z+4H/uY8wLe0/8VX/ZbLQigxAAhR7bbVoYqEcarkk80r4OS9puyD4W2b2vvFBEkLoa2SfrmTImPaa1vYbtAL9qGPjXwuP4ujexG/3rUYmwrqyOAysCpB4IIgiuPXkbKsaQZNvj/HZY7N/iX9QfOoyXTaa7Er6i57nZaFRMtxYuICDOwMjqDwRUurigKipVFQAk0RpRoqYhBpsinTTbUgGzSTSzSTQMtqFChVhAFChQoGCio6I0hhURo6av3QilmMKoJJ8gBJNAGZ7e553FrukMXLwIn+6gG5+eB81kuwuTsfG48dwyfRfyj/P59Kqc2xjY/GM8Hu7fiaBOm2uyqY6Sd/5q3vZ7NMNbCBrqB7sBATudp46bedZU987NE1sjt/JqrNsKAB0qtTPrRxD4eGD211MSBpjw8GZ/OOlKx2eWraFg6ORwouIGb0Enc9Y5rmuY9qO7xDXBZm6wZTcEgMhZdMGIMBAPMR8Vc27SiiqEXKW1LlnWLV0MJFZrt7kX7zYJQA3bcsn8Q/MnyBt6gVm+y/7RbZuXkxLC2EMhzqOqTsoAmDH3qPmn7U1FwiyutOFlSCW1EatU/SRB3AI4qEpJxpkFkcHfkV+zbPyPwLjCRJt776ByhHpyPSfKuoI8iRXnLNs6U4s3sMO6aRdCzIVid9wBsTO3qfOuz9jO0S4uwHUFehB5Vh9Q9p60sb8FuTvaNPNFNNG5RB6tKx2hRCjpiEmkNThpDUgGzSDSzSTQMtaFChVhEFChQoBANEaFEaQwjXPf2r5+LVtbKncyzwSIEeFTHM8x6CtrnGYph7L3bh2QTHmeij3rgWYu2MuPduFjLyY9IPPPBXb0quScnsj3Zq02JzlYnBjEW8NiGKhUv6fFJBAQHSkjodzHpVZlGDfEBkZ1tqviuMy6tmYupRSeSTH9fSr/ALS3FtYcKRdeSzBiri0NIiE1DS7QTLA7Qa5/YxLS+nYuu41bbb9TVEFUvcijJKCnffnk3N/D28IxYEMGXw+JSRPMaeB69Z96yWKzVnLFj1JMcfHl/wCKi2saZ7tzCgwSfyCYMjqBNDFZRcDNs+gEaXNtlRp48R2EzsfOPOtssipKJ0HrMUYJ4+4WX6HYm9rIktpQgTH1S0+HbYbVLzXF2XYHD22tKv5TdNwtJkEavTaJNTMpy4JZa8w2MDrIKAllPQaiBzWdV59/M/pWV8s4u7dIvLGHS4WZrgRlEAEzP25rR/s67S/u+IFpz+HdOmei3OFb2P0n4qjweIt7rGhWC6h9UlY1CTOnqfj2peZZKiIb2HZmt/mDblehIMCV/Tzp9OS5OlLBOKtrg9D28TIqRaesT2EzO5ewqNeUhx4ZOxdR9Lx6j+oNa+xcoi7MzRYK1KmoyvTivVhEdmktQmiNACDSaWaSaBlpQoUKsIgoUKFAwqI0dJY0gKTtdZwz2CMZ/Z9CCQwaIBWOtcdzo27VsDDtwZ3g9ADqI5Jgfauw5zlJvW3AIua/yudhB2Kt0PT5rl+a9nbCuW7xtKtBRlXVO+wgww2O+w9atw7ZP6nU9OnjvbK7/wCGOXMtahHZtAkFCzlVRlKllWY223ifDEjrnLZRXtg7qGi4YMsv1SBzEEjbnTWgzzJxbhkdSpZtKt4bioSCNagmfqMEeR4qiDzcttChQynro0zJX25EVlaccjs5uo41Em/n/WajM7Qw7i0NlSYJ6jWzAyfQj1gCl3cze8QqDWxQqdUFQp2OqdiI2g1LzTHMrC7Cl0nSYDAg7EDpI6eo61GwzdzeLkJbW5DMOO6QKp8ageHmYjrHNbeVPb4+Z6NaWMKTqqIt23cTTbxMLbYk6vCQTpIMRsT1jkQOKygsEMpWDAVhxHnvWl7T9p7N9Dbso+xBDNCiQfqAmZIkezGsoLvi2HX0+KzZVFS9h5/V9Pqvp1X0JWHxOkzAJ3G+4k7THWtRkTX1ti8AXtNc0soJLMRA1aTzzHwfKqcdnn7sXzDIPE4UnUF6sJEEef3443nZW8tpEFgeBtQdtRME7gKpIk89DFVynKBulqZQityNtkSnulLJ3ZI+iQSvuR19OlW6PVdgnAUCI+ZqarVUnfJz27ZNS7Ui3cqtBqRZappiLBWpc0wjU4DVhEVSTRzRUDLShR0VWCBQo6KgAqI0dEaQEbEIRLJAMddl9z5e9cr7aqcQzOJVlJKEjYiTAmPLz9K6rjbHeIySV1CJHIrmmdfvHe906B1XVJVG1bKYJAkHeOKv06SdnS9NXvcr7fo572zwhttr0lRABB6CPC0+0b+tYrFwSCJ3AmeZ610btLk2J275rdoPsqk6nVIkFlQEqI289+KxN3J7oYIRJmFiWDQATpIHA1CTwJ3NU6jmVofqu1yjKPPHfwWnZrML9u3d7tkm3pgOCSoYwH5ggEj26+VVWJN1wBvN0C71LOzGQCepkz7mrzsllguG6joys1tgHOkkaYU20U8lluMCDtspkRSHwZa3bOsI1pV0qQQZXYLK/SDpQ7mZnzqvc3xZh3Z5LbzVdvoUNy2FaHU6gpVxHOoRP8Lg/pR4K0CbYJkaiSIIUCNyx85jgcfapuNBvXtUnSTJH95vzN6ajvG/MVMxGCCYYsdzq0aoj6mJB9eCPt6UlCS5rgjDTZITi5R4tD2Y9r1W2bOHtg7FTcbjiCETy9z8VWZNmjM9q2zBUFxW8hIYQWjoKgFgFKMpPVYI2fbxHbiNqbsn+8JHX/QkdKc259zbqd2S9x33Aa/zEEen/fv96t7ZrF9h+0a4kaG8NwDYSDrA5I9f8t/ONnbFUKNGBOx9TT9qo6inrdSQydbanQajWzToNWJiodoUkGlTTAtqFChVggUDQoUAFRGkveAME7ngck/A3quzLNltFAx0BzGo76YEkkDpxv60hxTk6RNv3lUSx9hyT6ADc1kO0eb3SHFsi2oBG4BuNtuI6VqVvW9yHUmNzqBMRP2rkea5tod1Y6gv0kcOSSNz0EAk+0VZiVvk26LDvk7QjC3lvsxveI6zLTJO8CelVuHxLMzG7ubAuuNlUnSpUkkRPQSfTyqvs5/3bk21SSwII1jSZ6b7g9R6Cm7mbK1vGm4R3pw7KvTVqaDA9C3H+lS1M102kdfXqEMDpfL+RdZbfLWcPaRdN5rXfgggf22vnbc7Dc+XpWJe4SCAdyZPPTgfetBfxpt4vD6Vlhh8MirMTqDrH2esxina25VxDKdJ85Gxn1rJilSd/wBwYvT5p/F/cscyq+O8GofHqK3Sk3sPcU+IG1cCKeNQQlAPLxRWZ7IRcZ0e3rDfUS5tqOqswUguQ3QyK0uZ4pcNZdwQSoUCOCxYCPtPxNb8ErxS3HSpPFJSMBl1l1vLOlrbESrFGBBEgEHrPUfettguzFtbi3LZItGNSHdkcCYDdVPrvsea56GZuOlXfZvM7iXtWonXAuBjIYTt8jof8jWL/DjywNL2tm7ynLzbzAPoBW53hVtI8JI1HeNiCGHqHPxvrQqnwalY8iAw9QdwaurR2qpI5yVDmmlClKwo9VOiQpTTimmZpxDTTEPg0ukLS6kBb0KFCrSIKYcluDA9OT89P19qfoopAQyvi0J4dgzHqQSQN+pMHfp81g/2jWHIFwPpaySVBMLpJBBHrsP61v7Fki5cY8MV0+wXf+pNUfbHs6MWEOoroBB2mQYgx6b/AHqePiXJq0ORQypy4RxG3mF11c7DuwGEQoEuqxHl4unFUWOzO4BtpCDow5PmTyT5Vu89yAqTbw9oktA1Ek7TPQACqfOOy7LaUBWZwZfYCZIgQdwvhIBiDJqWeTiu529dmjDFcO77UVmS4JbttnvOB+JbtoiyGaYa6wM7BVKyTtLgcxK72VW72EvXrSQxu3Wtamc6cPZV7pHO57tYk9an4Lss+Hwv71iAwRrcoivpL61Y6jBB06FJ5GwJ3kVNwuROuDaLhTucvxN24FAOs3EKKhB4BGrfnbaKwOTcqPNzzZJ/FJshZZgiMwNy4xcYXCrdlgo2W0NK7AD6nUfFUK4K5cDs9xl1XGlYBgjqPLk7VtrNib2MU/7R8Phh/hW2L1322Vao8CkpJ22Zj6lHe23/ANB96E2uSEHJSIGRoyI14v8AhqtximlBJ/s0lgNR8ZU8+dIzRWvYa2+qQVVtuBc0gOpHQhp+CDwan9wVwptHZruGuXAPW2UvR9pFVGRMUOq8W7oJATco0mPEJ26meZir45WlUuxqw6x45e+2v9Ku66rpUBpIliRAbyKjy5+1aTIsGYUiR13/ANKssky2xiJF22BB8EM+pR8kgecetXtnIVXw6pAPlyPKpw2xjubOpDNjUN7fD7cGiwpIt2iRtpUT/DsFJHpwfj1q4sPVdhfIxHSeNxBB9CNjUiwdJ0n4nkg8T67EH1U1Q3bs4snbLBTR6qbU704RQwQ4rU9bFRlqXaoSAfUUcUBRgVMRb0KFCrRAoUKBoAI0VA1T5/mNyyAyIWVd2gSD0ienNOKt0WY4OctqJONtWkHesolTqngzXN+2WZJcdbiEErI+rcgkzweJPHl7VIzXt3deUFlVGk/Uxb322/LP2rC4g3mY3PClueskHrpA5NacWNx5kju6DQyhLdl/fgjZxneIvfhXXbSqaEVfCqAArso2aVLDxTsxG01vsJZ1ZZmN2BL4d7SxJGmzhzx/O9z7Vi71tsTctCESU2AADaVn8QgfQungddIrXYXBYm1kzsmIVkbD3ruh7Gow4d4R1cEEgj6g3NZMqjf15Mnq0cS2xgknzwikxecWrZuNbAZu8uNJn6mOiYmPpRR7D1NUWXZjruNbVBDLfY6ojxguwB8i0feoD5dcQEuZYmSvIk87+U1LyzFJYRzdtFmhpZW0+Fl2B6nxQORAnkmp1tpqJsx4YLGmoKyXm2OGkXFXxDD3bUbgrcvtatjSeuwfeqy7aBt6QNS4cC6wiQ/jUXmnrtMewqNZd2tHWdRVgZbcxv19Dx/iNX2TWbgMomr/APmth0Jh2DlzKk7TtwYmeR1zZoVT8HJ1uj6Ltdn+UI7JXQl5luAkMzJZfUY1BQxWJiSpkH0NbZW3rL9nsDaJuohOlWs3FmQyOF1AQdxEEexq6x+OWyjO/A6dSSdgKqXyM2JN0kXevas9ic0uXcAXdib9pw+wgju7ikzvzpgx/C561Xt2jF9dKLpYMDuw4nodpPn/AOYj3xdXvHID27ihm8iC3dXFI6N3d1gPMifSrnjcVb8k9Rp5winI3OQ58mJNzu/pQqAf70jcj0kEfFWmGxyOT3bK2kw2kggHyJHX0rmWU5diSly1am2pYd4wMFyqkNbRmBCqSdyATPTcmtV2KtobQcJpcFkOolip2LKJO3O49KqszqTZrgak2mqEhp+0amiZPU04KZQ08KmBbUKFFVog6I0KI0AA0xi7epGUdRFPURoQ4unZyDt/ge70ldn1xtyDEgbe01HyjLLQXDjEXF7zFFrdpCTu1shX06QQPEyiDHXyrb9p7DW7tu7Zm66S+l9Lg8LsmxZgusgAz0G5Fcz7VoFxlvFd4sWlbFJaLxOI75pRR9UMyJtE88VbPUvwdDN6rJRUYr7lnewq272LZI7y1h7dhfLvboGlf+dK3fabCi3l162uwt4V0HstrSP0rmeXY9rqYdr7Avicb+8XCAFlcMV0rp6Lr0r6AHk1q8+7ZW3sX7F0QXtOquplZYECR099/isyTlukYo48uW5pX3KWwgbEYpSAFt3giiPNFY79PqrLZ66nw2hKzq1QQHjgCfy/99K0OGxKs+NugjR+8uwYEQQlq2JB8tqeyvDFbFtX3YKJ9zuf1pLPJRpmrDrMkPa+TH5ard3idgVt2i4mNmYqqhhzB/yrZ5RbPftO5/d8NPvpcn9ah5XlC3lzALAa7cVU6a2sWkdh7arg46g1YZLdDXb7cR3SD+Wwhj/mqM5uTVlGfPPNK5EX/wBPS7fv6gZU2gHUlLi/gIYDqQQOPSs/m+CuI+m9ca4rHwF2JEg9RwpgxPWa2WX25v4n/FaH/wAe3t/X+tJx+VLfBRvcHyPn7UsUlGSbHpJRx5Iyl4M5g8p06CF21pqXkwXAkeY3jz3Hxo+yzi9ZBA3nccwdj/1quxOGxCWUsqhF13FkuIKi0xH4gI9NvMb8bVpsjylcNa0rLdWY8sR6dPateolF1Rv9Qywl2+xNWx1o8HhVt6tIjUxc+rNyamWF3PsD+o/ypdy1WRo5IVupVtaiiplmhASrfFOCm7dOVMC2oUKFWkQUVCiNABGsd2hzR4aBuOQ06U9NPU+prZVme2uTPftzagNGlp2lOefQ/rUoVfJq0korItxyPGX/AN5Fw3GJdYCrIUeInxIBuAAIMyNxVH/6Y3fd5MqEBBJJI7wXFB9Y0N8xWvXs0+HfVdK+JWEDeOo345A+9Uuc4zuLKzp/Ee2QAAWFtNWpT7hPu5qWeKULflnY9SlieFeVa/kV2cC2lu2ir/ZJoUliTudbSOJJPIHSqnBWbt86bQ4KgyQNIdtIaPKYmK2TYFbqGEbwMqOSIHekSVB6kEwY4IrMJhCL4VbcwfpJZQY6kqZAHPxVTi9vtHgUXj/8q+xpcfYEXLev8G1YBVfzXGW1AZ/4QRMDkn0rUYm1Cg1isNda5h7xbcrpQPwXFxtMkecb/Nb7HAFVAqvLFJujla2ChndfcxVrEMLdp03ZMRjnj+JWbk+2n+lS8DjRaxBchv3fFBboIVm0MV9AYHh0+nhqnw97u7eIhiLi43EFI2IVlQPB99H9aoMXibpYE3CrGTqJM7bmT1mP60lBNbmLT6Tqxc7o6dl2bWBcvzdQanUr4huBbCf/AJ/SrnL1nfp59PeuaWXtX1BQnvD9eoBSWgEtA25njrNPWsBcLFGZ9DQFXU2hhxOmYPB26VZ0FtUkzVk0EYxTjL8nUro4pzC3Onz9v+4qBckIAJJUCIgTpHG9Ul3Oza7y7OpfpVeNLopYg9ZLHSf8IrPupnKnKjXWrqg6QeNvgbCpXeA1zTLswv8A721udKC9cdzsdWti4QluFAbaP/O7tXPmkppuiEJqRPNSLBqLaE1IsjepruTJyUqmrZp2pgW1FNFQq4gHQopoUhgojQprEXwglj6DqSfIDqaTAynbXCouhgPEdonw+pA6ECfTcVxTHu+IxOgMLYsd46ljsqrpMiASzauB6geZruvaTK7uLskbJBBSZnyPG4EdDyY2FZi72EtowW0ii7dII1XGkWUg3Cx3MHiBtLClkyXDbTNM9RGWn6bu7+xPtZMLGXWBfMMjd5dJP57lw3G1N1hmiTVN2wwNjDodXhe7sYA1d315I5O3wat8+yy9Zwt03sTFvTDKWuYgtJgKO9kzMcEVyLtVn93FXu8cwQqqo6KoGwA9dyfUmnjyNd1wafTuo39F/UaPG4i2bC2sOreO7aLOwAPhuKSNInovM7zVznmaGxduI6+FLS3FI5JZnWI8pUD+YVg8vu3lItlR+INQ1GSFMidB3G6neJ4PlU+9hzcdRcLFnItsSSTpc6Z1HmDB+KlkxLJHfFl+q0fUvJB/7YfZi9buYjEteH4M3mk9TiHsLbAA/N4T807nORqH0WwTEx1McyfgVDyjC6BiVubMnd3ABvJRyCRHIDOp+1dA7M4Y3Avf2zZutbL6G3OgXCsx0Jldj51XhmqpmPRapYlJPyYDLMt0ttsRv+lbvJrUAMV2EwT0Y7GPtUTE5QHW5ZZQL9tmtK48LBXl8PdDeRgof4j6U/lWT9ww7sFQ21xSTBJ/Nv8AmB6+9WSybotRNE9V1sb2lwars6yvvLF0qN1BdvWAp1fAt/1q2W1vFDFOio1u4wXvrdy2JO5PdsxA/lUn4rJtvhnKnyiHlOQhDru+JiqBZ3CgIsmDsGJncdIq/wD3ao13MF7/ALsMv0SBPiJ8LQB/gYH5FTrGKB2qe1EY0uwu2kCKdRd6YFzenEub0yZJWnBTCtTgNMC4oTRTQq4iHRUKFIYKYxeLt2l13XVB/eYgD7mnqzfa7LLuIUpaUGREkqAv33/pVeSTirSsjJtLgm288S9ca1hSLrJGtxvZtTxLD6m8lHluRS8JgwL7tJYqioWMaizHW8xwIFuANhTPZTJhgcIlkkEoGZ2AgFmYux9QJgE9FFTMsB7vWwg3Cbh9NX0g+oQKPimvqC57iM6y8X7LWz13HuNx/p8158zbs3eW4w08MyzIjwkj/KvQOaZzYw4Jv3USBME+KPRBufgVy3H9tcPfxOm1hLrhrn9qG7t9JiWCEFTwT4iNvKpr5M6mhnkjdRtGVwGCufvKPeJYwFnrpt29I/Ra1WKyp2h7IGtfGA2wjyn+KI+Z6VMy+8lz94dVg2jh7YEjUBexKhmcDYNoUbSYk1q83WXbzIC/Akj9TUp5NsHCJZqNb7Xiiq+ZlMElvvmAQ94X7kuOBqsNfQn1/D/Sr/HXe7uYW8wiZsXPJReUMCf95bRf56VkmUEDE6yVOIv6wR9Sqtu3bUg+yH4apmYWO9tMt9QsnSwkEHx+Bx05C7EelZ1HauDjoqe0dvx27i8n8I+5IuWW+LqKP5zU94NZjFYx7bfut/62hsLcMlbjIQyoxO4YMoG/Mjcnc32DJ0pIjwrseRtxUL5JRfLFX7BZSFYoejLEqehg7H2NZbtPibiiMUg0pbuEXrerS2tO5INuCUP4s/UdgTwDG0YVGx2GF1CpGoGJB6gMCabXBGatGGH4b4O/c1FotWOZIuB+58JO3itld/Q1ucGrElttJjSQZnmY/h4367niKoO2PZ9LeEVrclcOJCsAwnZVJEbgeEb/AJSfcafIJ7oKzB1Gnu2jc2mtqyA+ZEkT1gdaK5ojDjgdCmaeQVJ7odKWtqpJFohRTgou7o6YFxQNFQq4gCaOaTQpEg6FFQoAzX7Qcwa1grwtH8Rk0jaYB2Y+Q2nmr/C3AyIwbUGVSG28QIB1bbb+lUvafK7mIUW7ewcgMx4UdT6+3WrnB4ZbVtLafTbVUX2UAD9Kpg5uTvt4Ir4mcs/aU3c3SQviuMxJI5Xbg+fEHpFZvK8b3g0JaKatmuFtz/DbIiNplunSDXa85ypcQonYrMSJG/QisLmOSPqZVTcNplR4Yjcg/Eb+tbMb3cWd3R6qLioMqux+IuBLqMQtu4phtK7C1qG5jfRsd/MVZr20w7YhbTllfvO7YlfwxcB0xr8p4PG9TsLkHc2Liv4x3V2R0BdIb7xFYjHdi7qXGt24fx7HUNQRmBDsDvABnUJ3BFV5VFy4KNR0cmV81x+Tr3fIhQMyqzkhASAXIBYhR1MAn4qsz36rWo/g3dVq5HTvQCjz6MsfzCuR5xmt7EJcxDOxXvLxsqCw0BDbDKOom2ADHmfOup4G5afBG1ddQbFoW70H+yZVn/lK7f4azN7k0cfdfCIWMy/96sBLoDXLN1VuggSdDDUVPQssMPeptzL0tOhsGEMqybwIEg6ehnb5qDkWbrd0Xh/tdNi76XUBNp4/jUke+mr97dU7FKpDjzyNgUpEg0Ipwc1eWB4nDLcRkuDUjqUYeasII+xqRZshVCqIVQAB5ACAKIU7bNSFQpVpYFFRzQMI0g0o0gmkBbTQoqFXEA6KhQmkMFCimimkAqk0DRUhhXSYMCTGw8z0pjD2NCBSdXmT+ZiZJ+STT5NEaAIGbQLF3b/Zvt5+E1je11ru8RavnUoCrakdZcyT1MapA6lY61Ydoswd8TYw+krYa8mt1J1uVOpVjohYAH0qf2lyz94FtWkqjhoBiSASJPMTFUOamntKpe6zmvZ7LTbvtZcSqYxXC8grctlhHmpNqJqZ2Rye7irV2bndm8bbXTyWP4l0kD/eWzPmpFafFYQWmRwgBRHYHj+yUtbUjqAWf70jtFk9+6i3cC62rlv8QW9P1uVTYOD4dkAiIO88zQkVqPIrNMuW1dAHgtYhFsEjYW7yf+3ceXAWfQVdZbiDctgtswlXHk6nSw9pB+IoZjZF6zpcRrUH1RtmB9wYPxVVleOPeS2xuzrHRcRahbg/mXQw9jR8Mi3tIu7lMzBoPdpJMmpstJqGnBTFs06DUhDoNHNIU0c0AGTTZNGTSCaALiimimhVpAOaKaKaKkSFTQpM0JpAKmiopoppAGTRE0KKgZBfLk7wXW3K7rP0qep996eN1YmRBMTIgk8CaddQQQRIPIPBqlzDIrbSVAXzElf6/wCRBFV1tXtRF2uxnczx72++tXVLKnerafqVcAC23qupYPUe2+gyDFi4rwCNLEb/AJgCVVh6ECfmqLNMIXRWBNxZtsD1AWQpYdRDH7Dpxc5FYFpe7DTo8EGJACp/nNVwl7qKcd7iVij0rO5jhylzWB9ZDD0vWgYH89vWvwK0/dTuaax2B7xCs6Sd1Ycqw3Vh7ECpyjaL5K0Q1EgEbg7j2PFOqtDLbR7pNQhgNJHkVJUgem1Se7ppDsCU6tI00oVIBwUJpINAmgAE0gmjY02TQIupopoUKtIgmioUKQwUKFCkMFFQNCgAqFCipDAajY+x3lt0mNalZ8pEVINEaGFETDYQIoB8XqfT9KiY3C6fEtsONz4YW4N52P5qtDSTUHBNURcVRQYXOkDaHYj0uKUdfcHkeoq7qHm/0VMXp7UoxcV3CN20xJFJK0s0DUiQ3FCKOgaYCaFHSaQBNTTGnDTL00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xQSEhQUEBQWFBUUFRcVFRcVFRQUFBQUFRQXFhYUFRQYHSggGBolHBUXITEhJSkrLi4uFx8zODMsNygtLisBCgoKDg0OGhAQGiwmICYtLCwtLCwsLCwsLCwsLCwsLy8sLiwtLCwsLzQsLCwsLCwsLCwsLCwsNCwsLCwsLCwsLP/AABEIAQkAvgMBIgACEQEDEQH/xAAcAAAABwEBAAAAAAAAAAAAAAAAAQIDBAUGBwj/xABBEAACAQIFAQcCAwUFBwUBAAABAhEAAwQFEiExQQYTIlFhcYEykSNCsQcUYoKhM1JywdFDg5Ki4fDxFTSkssIk/8QAGgEAAgMBAQAAAAAAAAAAAAAAAAECAwQFBv/EACoRAAICAQMDAgcBAQEAAAAAAAABAhEDBBIhEzFBBSIyUWGBkbHwcaEj/9oADAMBAAIRAxEAPwDtVChQqREFFR0KQwqFHQoGFRUqioAFEaOiIpAQc3x62LT3G/KNhxqY/Svya4fis7vHE274na4WYnhnjxW/+EnfptWs/aXnRu3Vw9oghGg783Dsf+EGPvRZR2JS7bmYZUIVv4iOT81nk3KVLx+zQkoxV+f0bzs9j0vWVdDIIn/p7jj4q0rk3YbNHwmIbD3vCGYhQfy3BynzH3HrXV7bggEdashK0VSjtdB0UUqiqZEQRRUuiIpAINJIpwikkUANkUg06wpsigBBpNLNJIoAtqFKoiKsIBUKOhQMKipVFSAKhR0RoAKqTtdnX7ph2cRrPhtg/wB4jn2HP2q7Nch7X498dihbQxbUlQZk92p8TR0JOw9xVeSW1FuONu32KDAZJex1xbo28RIDAkEzGqt1b/Z+4H/uY8wLe0/8VX/ZbLQigxAAhR7bbVoYqEcarkk80r4OS9puyD4W2b2vvFBEkLoa2SfrmTImPaa1vYbtAL9qGPjXwuP4ujexG/3rUYmwrqyOAysCpB4IIgiuPXkbKsaQZNvj/HZY7N/iX9QfOoyXTaa7Er6i57nZaFRMtxYuICDOwMjqDwRUurigKipVFQAk0RpRoqYhBpsinTTbUgGzSTSzSTQMtqFChVhAFChQoGCio6I0hhURo6av3QilmMKoJJ8gBJNAGZ7e553FrukMXLwIn+6gG5+eB81kuwuTsfG48dwyfRfyj/P59Kqc2xjY/GM8Hu7fiaBOm2uyqY6Sd/5q3vZ7NMNbCBrqB7sBATudp46bedZU987NE1sjt/JqrNsKAB0qtTPrRxD4eGD211MSBpjw8GZ/OOlKx2eWraFg6ORwouIGb0Enc9Y5rmuY9qO7xDXBZm6wZTcEgMhZdMGIMBAPMR8Vc27SiiqEXKW1LlnWLV0MJFZrt7kX7zYJQA3bcsn8Q/MnyBt6gVm+y/7RbZuXkxLC2EMhzqOqTsoAmDH3qPmn7U1FwiyutOFlSCW1EatU/SRB3AI4qEpJxpkFkcHfkV+zbPyPwLjCRJt776ByhHpyPSfKuoI8iRXnLNs6U4s3sMO6aRdCzIVid9wBsTO3qfOuz9jO0S4uwHUFehB5Vh9Q9p60sb8FuTvaNPNFNNG5RB6tKx2hRCjpiEmkNThpDUgGzSDSzSTQMtaFChVhEFChQoBANEaFEaQwjXPf2r5+LVtbKncyzwSIEeFTHM8x6CtrnGYph7L3bh2QTHmeij3rgWYu2MuPduFjLyY9IPPPBXb0quScnsj3Zq02JzlYnBjEW8NiGKhUv6fFJBAQHSkjodzHpVZlGDfEBkZ1tqviuMy6tmYupRSeSTH9fSr/ALS3FtYcKRdeSzBiri0NIiE1DS7QTLA7Qa5/YxLS+nYuu41bbb9TVEFUvcijJKCnffnk3N/D28IxYEMGXw+JSRPMaeB69Z96yWKzVnLFj1JMcfHl/wCKi2saZ7tzCgwSfyCYMjqBNDFZRcDNs+gEaXNtlRp48R2EzsfOPOtssipKJ0HrMUYJ4+4WX6HYm9rIktpQgTH1S0+HbYbVLzXF2XYHD22tKv5TdNwtJkEavTaJNTMpy4JZa8w2MDrIKAllPQaiBzWdV59/M/pWV8s4u7dIvLGHS4WZrgRlEAEzP25rR/s67S/u+IFpz+HdOmei3OFb2P0n4qjweIt7rGhWC6h9UlY1CTOnqfj2peZZKiIb2HZmt/mDblehIMCV/Tzp9OS5OlLBOKtrg9D28TIqRaesT2EzO5ewqNeUhx4ZOxdR9Lx6j+oNa+xcoi7MzRYK1KmoyvTivVhEdmktQmiNACDSaWaSaBlpQoUKsIgoUKFAwqI0dJY0gKTtdZwz2CMZ/Z9CCQwaIBWOtcdzo27VsDDtwZ3g9ADqI5Jgfauw5zlJvW3AIua/yudhB2Kt0PT5rl+a9nbCuW7xtKtBRlXVO+wgww2O+w9atw7ZP6nU9OnjvbK7/wCGOXMtahHZtAkFCzlVRlKllWY223ifDEjrnLZRXtg7qGi4YMsv1SBzEEjbnTWgzzJxbhkdSpZtKt4bioSCNagmfqMEeR4qiDzcttChQynro0zJX25EVlaccjs5uo41Em/n/WajM7Qw7i0NlSYJ6jWzAyfQj1gCl3cze8QqDWxQqdUFQp2OqdiI2g1LzTHMrC7Cl0nSYDAg7EDpI6eo61GwzdzeLkJbW5DMOO6QKp8ageHmYjrHNbeVPb4+Z6NaWMKTqqIt23cTTbxMLbYk6vCQTpIMRsT1jkQOKygsEMpWDAVhxHnvWl7T9p7N9Dbso+xBDNCiQfqAmZIkezGsoLvi2HX0+KzZVFS9h5/V9Pqvp1X0JWHxOkzAJ3G+4k7THWtRkTX1ti8AXtNc0soJLMRA1aTzzHwfKqcdnn7sXzDIPE4UnUF6sJEEef3443nZW8tpEFgeBtQdtRME7gKpIk89DFVynKBulqZQityNtkSnulLJ3ZI+iQSvuR19OlW6PVdgnAUCI+ZqarVUnfJz27ZNS7Ui3cqtBqRZappiLBWpc0wjU4DVhEVSTRzRUDLShR0VWCBQo6KgAqI0dEaQEbEIRLJAMddl9z5e9cr7aqcQzOJVlJKEjYiTAmPLz9K6rjbHeIySV1CJHIrmmdfvHe906B1XVJVG1bKYJAkHeOKv06SdnS9NXvcr7fo572zwhttr0lRABB6CPC0+0b+tYrFwSCJ3AmeZ610btLk2J275rdoPsqk6nVIkFlQEqI289+KxN3J7oYIRJmFiWDQATpIHA1CTwJ3NU6jmVofqu1yjKPPHfwWnZrML9u3d7tkm3pgOCSoYwH5ggEj26+VVWJN1wBvN0C71LOzGQCepkz7mrzsllguG6joys1tgHOkkaYU20U8lluMCDtspkRSHwZa3bOsI1pV0qQQZXYLK/SDpQ7mZnzqvc3xZh3Z5LbzVdvoUNy2FaHU6gpVxHOoRP8Lg/pR4K0CbYJkaiSIIUCNyx85jgcfapuNBvXtUnSTJH95vzN6ajvG/MVMxGCCYYsdzq0aoj6mJB9eCPt6UlCS5rgjDTZITi5R4tD2Y9r1W2bOHtg7FTcbjiCETy9z8VWZNmjM9q2zBUFxW8hIYQWjoKgFgFKMpPVYI2fbxHbiNqbsn+8JHX/QkdKc259zbqd2S9x33Aa/zEEen/fv96t7ZrF9h+0a4kaG8NwDYSDrA5I9f8t/ONnbFUKNGBOx9TT9qo6inrdSQydbanQajWzToNWJiodoUkGlTTAtqFChVggUDQoUAFRGkveAME7ngck/A3quzLNltFAx0BzGo76YEkkDpxv60hxTk6RNv3lUSx9hyT6ADc1kO0eb3SHFsi2oBG4BuNtuI6VqVvW9yHUmNzqBMRP2rkea5tod1Y6gv0kcOSSNz0EAk+0VZiVvk26LDvk7QjC3lvsxveI6zLTJO8CelVuHxLMzG7ubAuuNlUnSpUkkRPQSfTyqvs5/3bk21SSwII1jSZ6b7g9R6Cm7mbK1vGm4R3pw7KvTVqaDA9C3H+lS1M102kdfXqEMDpfL+RdZbfLWcPaRdN5rXfgggf22vnbc7Dc+XpWJe4SCAdyZPPTgfetBfxpt4vD6Vlhh8MirMTqDrH2esxina25VxDKdJ85Gxn1rJilSd/wBwYvT5p/F/cscyq+O8GofHqK3Sk3sPcU+IG1cCKeNQQlAPLxRWZ7IRcZ0e3rDfUS5tqOqswUguQ3QyK0uZ4pcNZdwQSoUCOCxYCPtPxNb8ErxS3HSpPFJSMBl1l1vLOlrbESrFGBBEgEHrPUfettguzFtbi3LZItGNSHdkcCYDdVPrvsea56GZuOlXfZvM7iXtWonXAuBjIYTt8jof8jWL/DjywNL2tm7ynLzbzAPoBW53hVtI8JI1HeNiCGHqHPxvrQqnwalY8iAw9QdwaurR2qpI5yVDmmlClKwo9VOiQpTTimmZpxDTTEPg0ukLS6kBb0KFCrSIKYcluDA9OT89P19qfoopAQyvi0J4dgzHqQSQN+pMHfp81g/2jWHIFwPpaySVBMLpJBBHrsP61v7Fki5cY8MV0+wXf+pNUfbHs6MWEOoroBB2mQYgx6b/AHqePiXJq0ORQypy4RxG3mF11c7DuwGEQoEuqxHl4unFUWOzO4BtpCDow5PmTyT5Vu89yAqTbw9oktA1Ek7TPQACqfOOy7LaUBWZwZfYCZIgQdwvhIBiDJqWeTiu529dmjDFcO77UVmS4JbttnvOB+JbtoiyGaYa6wM7BVKyTtLgcxK72VW72EvXrSQxu3Wtamc6cPZV7pHO57tYk9an4Lss+Hwv71iAwRrcoivpL61Y6jBB06FJ5GwJ3kVNwuROuDaLhTucvxN24FAOs3EKKhB4BGrfnbaKwOTcqPNzzZJ/FJshZZgiMwNy4xcYXCrdlgo2W0NK7AD6nUfFUK4K5cDs9xl1XGlYBgjqPLk7VtrNib2MU/7R8Phh/hW2L1322Vao8CkpJ22Zj6lHe23/ANB96E2uSEHJSIGRoyI14v8AhqtximlBJ/s0lgNR8ZU8+dIzRWvYa2+qQVVtuBc0gOpHQhp+CDwan9wVwptHZruGuXAPW2UvR9pFVGRMUOq8W7oJATco0mPEJ26meZir45WlUuxqw6x45e+2v9Ku66rpUBpIliRAbyKjy5+1aTIsGYUiR13/ANKssky2xiJF22BB8EM+pR8kgecetXtnIVXw6pAPlyPKpw2xjubOpDNjUN7fD7cGiwpIt2iRtpUT/DsFJHpwfj1q4sPVdhfIxHSeNxBB9CNjUiwdJ0n4nkg8T67EH1U1Q3bs4snbLBTR6qbU704RQwQ4rU9bFRlqXaoSAfUUcUBRgVMRb0KFCrRAoUKBoAI0VA1T5/mNyyAyIWVd2gSD0ienNOKt0WY4OctqJONtWkHesolTqngzXN+2WZJcdbiEErI+rcgkzweJPHl7VIzXt3deUFlVGk/Uxb322/LP2rC4g3mY3PClueskHrpA5NacWNx5kju6DQyhLdl/fgjZxneIvfhXXbSqaEVfCqAArso2aVLDxTsxG01vsJZ1ZZmN2BL4d7SxJGmzhzx/O9z7Vi71tsTctCESU2AADaVn8QgfQungddIrXYXBYm1kzsmIVkbD3ruh7Gow4d4R1cEEgj6g3NZMqjf15Mnq0cS2xgknzwikxecWrZuNbAZu8uNJn6mOiYmPpRR7D1NUWXZjruNbVBDLfY6ojxguwB8i0feoD5dcQEuZYmSvIk87+U1LyzFJYRzdtFmhpZW0+Fl2B6nxQORAnkmp1tpqJsx4YLGmoKyXm2OGkXFXxDD3bUbgrcvtatjSeuwfeqy7aBt6QNS4cC6wiQ/jUXmnrtMewqNZd2tHWdRVgZbcxv19Dx/iNX2TWbgMomr/APmth0Jh2DlzKk7TtwYmeR1zZoVT8HJ1uj6Ltdn+UI7JXQl5luAkMzJZfUY1BQxWJiSpkH0NbZW3rL9nsDaJuohOlWs3FmQyOF1AQdxEEexq6x+OWyjO/A6dSSdgKqXyM2JN0kXevas9ic0uXcAXdib9pw+wgju7ikzvzpgx/C561Xt2jF9dKLpYMDuw4nodpPn/AOYj3xdXvHID27ihm8iC3dXFI6N3d1gPMifSrnjcVb8k9Rp5winI3OQ58mJNzu/pQqAf70jcj0kEfFWmGxyOT3bK2kw2kggHyJHX0rmWU5diSly1am2pYd4wMFyqkNbRmBCqSdyATPTcmtV2KtobQcJpcFkOolip2LKJO3O49KqszqTZrgak2mqEhp+0amiZPU04KZQ08KmBbUKFFVog6I0KI0AA0xi7epGUdRFPURoQ4unZyDt/ge70ldn1xtyDEgbe01HyjLLQXDjEXF7zFFrdpCTu1shX06QQPEyiDHXyrb9p7DW7tu7Zm66S+l9Lg8LsmxZgusgAz0G5Fcz7VoFxlvFd4sWlbFJaLxOI75pRR9UMyJtE88VbPUvwdDN6rJRUYr7lnewq272LZI7y1h7dhfLvboGlf+dK3fabCi3l162uwt4V0HstrSP0rmeXY9rqYdr7Avicb+8XCAFlcMV0rp6Lr0r6AHk1q8+7ZW3sX7F0QXtOquplZYECR099/isyTlukYo48uW5pX3KWwgbEYpSAFt3giiPNFY79PqrLZ66nw2hKzq1QQHjgCfy/99K0OGxKs+NugjR+8uwYEQQlq2JB8tqeyvDFbFtX3YKJ9zuf1pLPJRpmrDrMkPa+TH5ard3idgVt2i4mNmYqqhhzB/yrZ5RbPftO5/d8NPvpcn9ah5XlC3lzALAa7cVU6a2sWkdh7arg46g1YZLdDXb7cR3SD+Wwhj/mqM5uTVlGfPPNK5EX/wBPS7fv6gZU2gHUlLi/gIYDqQQOPSs/m+CuI+m9ca4rHwF2JEg9RwpgxPWa2WX25v4n/FaH/wAe3t/X+tJx+VLfBRvcHyPn7UsUlGSbHpJRx5Iyl4M5g8p06CF21pqXkwXAkeY3jz3Hxo+yzi9ZBA3nccwdj/1quxOGxCWUsqhF13FkuIKi0xH4gI9NvMb8bVpsjylcNa0rLdWY8sR6dPateolF1Rv9Qywl2+xNWx1o8HhVt6tIjUxc+rNyamWF3PsD+o/ypdy1WRo5IVupVtaiiplmhASrfFOCm7dOVMC2oUKFWkQUVCiNABGsd2hzR4aBuOQ06U9NPU+prZVme2uTPftzagNGlp2lOefQ/rUoVfJq0korItxyPGX/AN5Fw3GJdYCrIUeInxIBuAAIMyNxVH/6Y3fd5MqEBBJJI7wXFB9Y0N8xWvXs0+HfVdK+JWEDeOo345A+9Uuc4zuLKzp/Ee2QAAWFtNWpT7hPu5qWeKULflnY9SlieFeVa/kV2cC2lu2ir/ZJoUliTudbSOJJPIHSqnBWbt86bQ4KgyQNIdtIaPKYmK2TYFbqGEbwMqOSIHekSVB6kEwY4IrMJhCL4VbcwfpJZQY6kqZAHPxVTi9vtHgUXj/8q+xpcfYEXLev8G1YBVfzXGW1AZ/4QRMDkn0rUYm1Cg1isNda5h7xbcrpQPwXFxtMkecb/Nb7HAFVAqvLFJujla2ChndfcxVrEMLdp03ZMRjnj+JWbk+2n+lS8DjRaxBchv3fFBboIVm0MV9AYHh0+nhqnw97u7eIhiLi43EFI2IVlQPB99H9aoMXibpYE3CrGTqJM7bmT1mP60lBNbmLT6Tqxc7o6dl2bWBcvzdQanUr4huBbCf/AJ/SrnL1nfp59PeuaWXtX1BQnvD9eoBSWgEtA25njrNPWsBcLFGZ9DQFXU2hhxOmYPB26VZ0FtUkzVk0EYxTjL8nUro4pzC3Onz9v+4qBckIAJJUCIgTpHG9Ul3Oza7y7OpfpVeNLopYg9ZLHSf8IrPupnKnKjXWrqg6QeNvgbCpXeA1zTLswv8A721udKC9cdzsdWti4QluFAbaP/O7tXPmkppuiEJqRPNSLBqLaE1IsjepruTJyUqmrZp2pgW1FNFQq4gHQopoUhgojQprEXwglj6DqSfIDqaTAynbXCouhgPEdonw+pA6ECfTcVxTHu+IxOgMLYsd46ljsqrpMiASzauB6geZruvaTK7uLskbJBBSZnyPG4EdDyY2FZi72EtowW0ii7dII1XGkWUg3Cx3MHiBtLClkyXDbTNM9RGWn6bu7+xPtZMLGXWBfMMjd5dJP57lw3G1N1hmiTVN2wwNjDodXhe7sYA1d315I5O3wat8+yy9Zwt03sTFvTDKWuYgtJgKO9kzMcEVyLtVn93FXu8cwQqqo6KoGwA9dyfUmnjyNd1wafTuo39F/UaPG4i2bC2sOreO7aLOwAPhuKSNInovM7zVznmaGxduI6+FLS3FI5JZnWI8pUD+YVg8vu3lItlR+INQ1GSFMidB3G6neJ4PlU+9hzcdRcLFnItsSSTpc6Z1HmDB+KlkxLJHfFl+q0fUvJB/7YfZi9buYjEteH4M3mk9TiHsLbAA/N4T807nORqH0WwTEx1McyfgVDyjC6BiVubMnd3ABvJRyCRHIDOp+1dA7M4Y3Avf2zZutbL6G3OgXCsx0Jldj51XhmqpmPRapYlJPyYDLMt0ttsRv+lbvJrUAMV2EwT0Y7GPtUTE5QHW5ZZQL9tmtK48LBXl8PdDeRgof4j6U/lWT9ww7sFQ21xSTBJ/Nv8AmB6+9WSybotRNE9V1sb2lwars6yvvLF0qN1BdvWAp1fAt/1q2W1vFDFOio1u4wXvrdy2JO5PdsxA/lUn4rJtvhnKnyiHlOQhDru+JiqBZ3CgIsmDsGJncdIq/wD3ao13MF7/ALsMv0SBPiJ8LQB/gYH5FTrGKB2qe1EY0uwu2kCKdRd6YFzenEub0yZJWnBTCtTgNMC4oTRTQq4iHRUKFIYKYxeLt2l13XVB/eYgD7mnqzfa7LLuIUpaUGREkqAv33/pVeSTirSsjJtLgm288S9ca1hSLrJGtxvZtTxLD6m8lHluRS8JgwL7tJYqioWMaizHW8xwIFuANhTPZTJhgcIlkkEoGZ2AgFmYux9QJgE9FFTMsB7vWwg3Cbh9NX0g+oQKPimvqC57iM6y8X7LWz13HuNx/p8158zbs3eW4w08MyzIjwkj/KvQOaZzYw4Jv3USBME+KPRBufgVy3H9tcPfxOm1hLrhrn9qG7t9JiWCEFTwT4iNvKpr5M6mhnkjdRtGVwGCufvKPeJYwFnrpt29I/Ra1WKyp2h7IGtfGA2wjyn+KI+Z6VMy+8lz94dVg2jh7YEjUBexKhmcDYNoUbSYk1q83WXbzIC/Akj9TUp5NsHCJZqNb7Xiiq+ZlMElvvmAQ94X7kuOBqsNfQn1/D/Sr/HXe7uYW8wiZsXPJReUMCf95bRf56VkmUEDE6yVOIv6wR9Sqtu3bUg+yH4apmYWO9tMt9QsnSwkEHx+Bx05C7EelZ1HauDjoqe0dvx27i8n8I+5IuWW+LqKP5zU94NZjFYx7bfut/62hsLcMlbjIQyoxO4YMoG/Mjcnc32DJ0pIjwrseRtxUL5JRfLFX7BZSFYoejLEqehg7H2NZbtPibiiMUg0pbuEXrerS2tO5INuCUP4s/UdgTwDG0YVGx2GF1CpGoGJB6gMCabXBGatGGH4b4O/c1FotWOZIuB+58JO3itld/Q1ucGrElttJjSQZnmY/h4367niKoO2PZ9LeEVrclcOJCsAwnZVJEbgeEb/AJSfcafIJ7oKzB1Gnu2jc2mtqyA+ZEkT1gdaK5ojDjgdCmaeQVJ7odKWtqpJFohRTgou7o6YFxQNFQq4gCaOaTQpEg6FFQoAzX7Qcwa1grwtH8Rk0jaYB2Y+Q2nmr/C3AyIwbUGVSG28QIB1bbb+lUvafK7mIUW7ewcgMx4UdT6+3WrnB4ZbVtLafTbVUX2UAD9Kpg5uTvt4Ir4mcs/aU3c3SQviuMxJI5Xbg+fEHpFZvK8b3g0JaKatmuFtz/DbIiNplunSDXa85ypcQonYrMSJG/QisLmOSPqZVTcNplR4Yjcg/Eb+tbMb3cWd3R6qLioMqux+IuBLqMQtu4phtK7C1qG5jfRsd/MVZr20w7YhbTllfvO7YlfwxcB0xr8p4PG9TsLkHc2Liv4x3V2R0BdIb7xFYjHdi7qXGt24fx7HUNQRmBDsDvABnUJ3BFV5VFy4KNR0cmV81x+Tr3fIhQMyqzkhASAXIBYhR1MAn4qsz36rWo/g3dVq5HTvQCjz6MsfzCuR5xmt7EJcxDOxXvLxsqCw0BDbDKOom2ADHmfOup4G5afBG1ddQbFoW70H+yZVn/lK7f4azN7k0cfdfCIWMy/96sBLoDXLN1VuggSdDDUVPQssMPeptzL0tOhsGEMqybwIEg6ehnb5qDkWbrd0Xh/tdNi76XUBNp4/jUke+mr97dU7FKpDjzyNgUpEg0Ipwc1eWB4nDLcRkuDUjqUYeasII+xqRZshVCqIVQAB5ACAKIU7bNSFQpVpYFFRzQMI0g0o0gmkBbTQoqFXEA6KhQmkMFCimimkAqk0DRUhhXSYMCTGw8z0pjD2NCBSdXmT+ZiZJ+STT5NEaAIGbQLF3b/Zvt5+E1je11ru8RavnUoCrakdZcyT1MapA6lY61Ydoswd8TYw+krYa8mt1J1uVOpVjohYAH0qf2lyz94FtWkqjhoBiSASJPMTFUOamntKpe6zmvZ7LTbvtZcSqYxXC8grctlhHmpNqJqZ2Rye7irV2bndm8bbXTyWP4l0kD/eWzPmpFafFYQWmRwgBRHYHj+yUtbUjqAWf70jtFk9+6i3cC62rlv8QW9P1uVTYOD4dkAiIO88zQkVqPIrNMuW1dAHgtYhFsEjYW7yf+3ceXAWfQVdZbiDctgtswlXHk6nSw9pB+IoZjZF6zpcRrUH1RtmB9wYPxVVleOPeS2xuzrHRcRahbg/mXQw9jR8Mi3tIu7lMzBoPdpJMmpstJqGnBTFs06DUhDoNHNIU0c0AGTTZNGTSCaALiimimhVpAOaKaKaKkSFTQpM0JpAKmiopoppAGTRE0KKgZBfLk7wXW3K7rP0qep996eN1YmRBMTIgk8CaddQQQRIPIPBqlzDIrbSVAXzElf6/wCRBFV1tXtRF2uxnczx72++tXVLKnerafqVcAC23qupYPUe2+gyDFi4rwCNLEb/AJgCVVh6ECfmqLNMIXRWBNxZtsD1AWQpYdRDH7Dpxc5FYFpe7DTo8EGJACp/nNVwl7qKcd7iVij0rO5jhylzWB9ZDD0vWgYH89vWvwK0/dTuaax2B7xCs6Sd1Ycqw3Vh7ECpyjaL5K0Q1EgEbg7j2PFOqtDLbR7pNQhgNJHkVJUgem1Se7ppDsCU6tI00oVIBwUJpINAmgAE0gmjY02TQIupopoUKtIgmioUKQwUKFCkMFFQNCgAqFCipDAajY+x3lt0mNalZ8pEVINEaGFETDYQIoB8XqfT9KiY3C6fEtsONz4YW4N52P5qtDSTUHBNURcVRQYXOkDaHYj0uKUdfcHkeoq7qHm/0VMXp7UoxcV3CN20xJFJK0s0DUiQ3FCKOgaYCaFHSaQBNTTGnDTL00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C:\Users\nganxinh\Desktop\tải xuống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14400"/>
            <a:ext cx="18288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60" name="Picture 12" descr="C:\Users\nganxinh\Desktop\tải xuống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838200"/>
            <a:ext cx="17526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C:\Documents and Settings\Quang Hao 0988375548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914400"/>
            <a:ext cx="16764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81000" y="4648200"/>
            <a:ext cx="87148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0" descr="Frames PPT 0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nganxinh\Desktop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19050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9" descr="C:\Users\nganxinh\Desktop\tải xuống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0"/>
            <a:ext cx="17526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10" descr="C:\Users\nganxinh\Desktop\images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524000"/>
            <a:ext cx="19812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11" descr="C:\Users\nganxinh\Desktop\images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524000"/>
            <a:ext cx="1576387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90600" y="4724400"/>
            <a:ext cx="7746608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0" descr="Frames PPT 0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anxinh\Desktop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5" name="Picture 2" descr="shutterstock_9102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99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981200" y="0"/>
            <a:ext cx="2971800" cy="1600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-609600"/>
            <a:ext cx="6858000" cy="144780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Nghỉ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giữa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giờ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Bauern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891088"/>
            <a:ext cx="51816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0" descr="Frames PPT 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5" descr="tham khao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806196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6"/>
          <p:cNvSpPr txBox="1">
            <a:spLocks noChangeArrowheads="1"/>
          </p:cNvSpPr>
          <p:nvPr/>
        </p:nvSpPr>
        <p:spPr bwMode="auto">
          <a:xfrm>
            <a:off x="1752600" y="1143000"/>
            <a:ext cx="601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.VnTimeH" pitchFamily="34" charset="0"/>
                <a:cs typeface="Times New Roman" pitchFamily="18" charset="0"/>
              </a:rPr>
              <a:t>              </a:t>
            </a:r>
            <a:r>
              <a:rPr lang="en-US" sz="2400" b="1" dirty="0" smtClean="0">
                <a:solidFill>
                  <a:srgbClr val="0000FF"/>
                </a:solidFill>
                <a:latin typeface=".VnTimeH" pitchFamily="34" charset="0"/>
                <a:cs typeface="Times New Roman" pitchFamily="18" charset="0"/>
              </a:rPr>
              <a:t>HO¹T ®</a:t>
            </a:r>
            <a:r>
              <a:rPr lang="en-US" sz="2400" b="1" dirty="0" err="1" smtClean="0">
                <a:solidFill>
                  <a:srgbClr val="0000FF"/>
                </a:solidFill>
                <a:latin typeface=".VnTimeH" pitchFamily="34" charset="0"/>
                <a:cs typeface="Times New Roman" pitchFamily="18" charset="0"/>
              </a:rPr>
              <a:t>éng</a:t>
            </a:r>
            <a:r>
              <a:rPr lang="en-US" sz="2400" b="1" dirty="0" smtClean="0">
                <a:solidFill>
                  <a:srgbClr val="0000FF"/>
                </a:solidFill>
                <a:latin typeface=".VnTimeH" pitchFamily="34" charset="0"/>
                <a:cs typeface="Times New Roman" pitchFamily="18" charset="0"/>
              </a:rPr>
              <a:t> 2: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.VnTimeH" pitchFamily="34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latin typeface=".VnTimeH" pitchFamily="34" charset="0"/>
                <a:cs typeface="Times New Roman" pitchFamily="18" charset="0"/>
              </a:rPr>
              <a:t>KÓ </a:t>
            </a:r>
            <a:r>
              <a:rPr lang="en-US" sz="3200" b="1" dirty="0" err="1" smtClean="0">
                <a:latin typeface=".VnTimeH" pitchFamily="34" charset="0"/>
                <a:cs typeface="Times New Roman" pitchFamily="18" charset="0"/>
              </a:rPr>
              <a:t>vÒ</a:t>
            </a:r>
            <a:r>
              <a:rPr lang="en-US" sz="3200" b="1" dirty="0" smtClean="0">
                <a:latin typeface=".VnTimeH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.VnTimeH" pitchFamily="34" charset="0"/>
                <a:cs typeface="Times New Roman" pitchFamily="18" charset="0"/>
              </a:rPr>
              <a:t>líp</a:t>
            </a:r>
            <a:r>
              <a:rPr lang="en-US" sz="3200" b="1" dirty="0" smtClean="0">
                <a:latin typeface=".VnTimeH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.VnTimeH" pitchFamily="34" charset="0"/>
                <a:cs typeface="Times New Roman" pitchFamily="18" charset="0"/>
              </a:rPr>
              <a:t>häc</a:t>
            </a:r>
            <a:r>
              <a:rPr lang="en-US" sz="3200" b="1" dirty="0" smtClean="0">
                <a:latin typeface=".VnTimeH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.VnTimeH" pitchFamily="34" charset="0"/>
                <a:cs typeface="Times New Roman" pitchFamily="18" charset="0"/>
              </a:rPr>
              <a:t>cña</a:t>
            </a:r>
            <a:r>
              <a:rPr lang="en-US" sz="3200" b="1" dirty="0" smtClean="0">
                <a:latin typeface=".VnTimeH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.VnTimeH" pitchFamily="34" charset="0"/>
                <a:cs typeface="Times New Roman" pitchFamily="18" charset="0"/>
              </a:rPr>
              <a:t>em</a:t>
            </a:r>
            <a:endParaRPr lang="en-US" sz="2400" dirty="0">
              <a:latin typeface=".VnTimeH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5800" y="30480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3758625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5800" y="23622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5800" y="4353580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09600" y="4989493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9145" y="381000"/>
            <a:ext cx="6309055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Kể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về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lớp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học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20" descr="Frames PPT 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207852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71600" y="990600"/>
            <a:ext cx="6309055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Kể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về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lớp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học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lip TNXH Ngan A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nganxinh\Desktop\Ảnh TNXH\WP_20141205_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0"/>
            <a:ext cx="2971800" cy="304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" name="Picture 4" descr="C:\Users\nganxinh\Desktop\Ảnh TNXH\WP_20141204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505200"/>
            <a:ext cx="2667000" cy="304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26" name="Picture 2" descr="D:\My Documents\Downloads\lop hoc ve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28600"/>
            <a:ext cx="2638425" cy="304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" name="Picture 2" descr="D:\My Documents\Downloads\lop t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28600"/>
            <a:ext cx="2819400" cy="304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27" name="Picture 3" descr="D:\My Documents\Downloads\lop hoc nh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8600"/>
            <a:ext cx="2971799" cy="304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28" name="Picture 4" descr="D:\My Documents\Downloads\lop hoc vnen 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505200"/>
            <a:ext cx="2743200" cy="304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 rot="187280">
            <a:off x="791576" y="282694"/>
            <a:ext cx="7696200" cy="4094871"/>
          </a:xfrm>
          <a:prstGeom prst="cloudCallout">
            <a:avLst>
              <a:gd name="adj1" fmla="val -36564"/>
              <a:gd name="adj2" fmla="val 902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76400" y="1525250"/>
            <a:ext cx="8382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302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 rot="187280">
            <a:off x="559224" y="54309"/>
            <a:ext cx="7696200" cy="3806014"/>
          </a:xfrm>
          <a:prstGeom prst="cloudCallout">
            <a:avLst>
              <a:gd name="adj1" fmla="val -29001"/>
              <a:gd name="adj2" fmla="val 7202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19200" y="1219200"/>
            <a:ext cx="8382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3020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302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myeutruonge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762000"/>
            <a:ext cx="3369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990636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372600" cy="846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19200" y="67270"/>
            <a:ext cx="4800600" cy="923330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990600"/>
            <a:ext cx="6858000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-1"/>
            <a:ext cx="1828800" cy="266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nganxinh\Desktop\3302f9d5-a963-460b-8e60-7514f70462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600200"/>
            <a:ext cx="2461027" cy="1981200"/>
          </a:xfrm>
          <a:prstGeom prst="rect">
            <a:avLst/>
          </a:prstGeom>
          <a:noFill/>
        </p:spPr>
      </p:pic>
      <p:pic>
        <p:nvPicPr>
          <p:cNvPr id="3" name="Picture 2" descr="C:\Users\nganxinh\Desktop\3302f9d5-a963-460b-8e60-7514f70462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63346"/>
            <a:ext cx="2461027" cy="1981200"/>
          </a:xfrm>
          <a:prstGeom prst="rect">
            <a:avLst/>
          </a:prstGeom>
          <a:noFill/>
        </p:spPr>
      </p:pic>
      <p:pic>
        <p:nvPicPr>
          <p:cNvPr id="4" name="Picture 2" descr="C:\Users\nganxinh\Desktop\3302f9d5-a963-460b-8e60-7514f70462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5528" y="1551654"/>
            <a:ext cx="2461027" cy="1981200"/>
          </a:xfrm>
          <a:prstGeom prst="rect">
            <a:avLst/>
          </a:prstGeom>
          <a:noFill/>
        </p:spPr>
      </p:pic>
      <p:pic>
        <p:nvPicPr>
          <p:cNvPr id="5" name="Picture 4" descr="C:\Users\nganxinh\Desktop\3302f9d5-a963-460b-8e60-7514f70462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8328" y="4114800"/>
            <a:ext cx="2461027" cy="1981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05000" y="-313730"/>
            <a:ext cx="7010400" cy="1380530"/>
          </a:xfrm>
          <a:prstGeom prst="rect">
            <a:avLst/>
          </a:prstGeom>
          <a:noFill/>
          <a:ln>
            <a:noFill/>
          </a:ln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Chiếc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hộp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bí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mật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C:\Users\nganxinh\Desktop\3302f9d5-a963-460b-8e60-7514f70462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971800"/>
            <a:ext cx="2461027" cy="1981200"/>
          </a:xfrm>
          <a:prstGeom prst="rect">
            <a:avLst/>
          </a:prstGeom>
          <a:noFill/>
        </p:spPr>
      </p:pic>
      <p:sp>
        <p:nvSpPr>
          <p:cNvPr id="9" name="Oval 8">
            <a:hlinkClick r:id="rId5" action="ppaction://hlinksldjump"/>
          </p:cNvPr>
          <p:cNvSpPr/>
          <p:nvPr/>
        </p:nvSpPr>
        <p:spPr>
          <a:xfrm>
            <a:off x="1447800" y="2971800"/>
            <a:ext cx="762000" cy="685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1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hlinkClick r:id="rId6" action="ppaction://hlinksldjump"/>
          </p:cNvPr>
          <p:cNvSpPr/>
          <p:nvPr/>
        </p:nvSpPr>
        <p:spPr>
          <a:xfrm>
            <a:off x="1219200" y="5715000"/>
            <a:ext cx="762000" cy="685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3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hlinkClick r:id="rId7" action="ppaction://hlinksldjump"/>
          </p:cNvPr>
          <p:cNvSpPr/>
          <p:nvPr/>
        </p:nvSpPr>
        <p:spPr>
          <a:xfrm>
            <a:off x="4419600" y="2971800"/>
            <a:ext cx="762000" cy="685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2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hlinkClick r:id="rId8" action="ppaction://hlinksldjump"/>
          </p:cNvPr>
          <p:cNvSpPr/>
          <p:nvPr/>
        </p:nvSpPr>
        <p:spPr>
          <a:xfrm>
            <a:off x="4191000" y="5715000"/>
            <a:ext cx="762000" cy="685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4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hlinkClick r:id="rId9" action="ppaction://hlinksldjump"/>
          </p:cNvPr>
          <p:cNvSpPr/>
          <p:nvPr/>
        </p:nvSpPr>
        <p:spPr>
          <a:xfrm>
            <a:off x="6477000" y="4724400"/>
            <a:ext cx="762000" cy="685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5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5" name="Picture 2" descr="C:\Users\nganxinh\Desktop\3302f9d5-a963-460b-8e60-7514f70462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676400"/>
            <a:ext cx="2461027" cy="1981200"/>
          </a:xfrm>
          <a:prstGeom prst="rect">
            <a:avLst/>
          </a:prstGeom>
          <a:noFill/>
        </p:spPr>
      </p:pic>
      <p:pic>
        <p:nvPicPr>
          <p:cNvPr id="16" name="Picture 2" descr="C:\Users\nganxinh\Desktop\3302f9d5-a963-460b-8e60-7514f70462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447800"/>
            <a:ext cx="2461027" cy="1981200"/>
          </a:xfrm>
          <a:prstGeom prst="rect">
            <a:avLst/>
          </a:prstGeom>
          <a:noFill/>
        </p:spPr>
      </p:pic>
      <p:pic>
        <p:nvPicPr>
          <p:cNvPr id="17" name="Picture 2" descr="C:\Users\nganxinh\Desktop\3302f9d5-a963-460b-8e60-7514f70462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2973" y="3048000"/>
            <a:ext cx="2461027" cy="1981200"/>
          </a:xfrm>
          <a:prstGeom prst="rect">
            <a:avLst/>
          </a:prstGeom>
          <a:noFill/>
        </p:spPr>
      </p:pic>
      <p:pic>
        <p:nvPicPr>
          <p:cNvPr id="18" name="Picture 2" descr="C:\Users\nganxinh\Desktop\3302f9d5-a963-460b-8e60-7514f70462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191000"/>
            <a:ext cx="2461027" cy="1981200"/>
          </a:xfrm>
          <a:prstGeom prst="rect">
            <a:avLst/>
          </a:prstGeom>
          <a:noFill/>
        </p:spPr>
      </p:pic>
      <p:pic>
        <p:nvPicPr>
          <p:cNvPr id="19" name="Picture 2" descr="C:\Users\nganxinh\Desktop\3302f9d5-a963-460b-8e60-7514f70462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14800"/>
            <a:ext cx="2461027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0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nganxinh\Desktop\2-2890-139694537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676400"/>
            <a:ext cx="4762500" cy="3571875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838200" y="1295400"/>
            <a:ext cx="63246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thon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cỏn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b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 algn="ctr">
              <a:defRPr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0"/>
            <a:ext cx="7620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nganxinh\Desktop\3302f9d5-a963-460b-8e60-7514f70462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76800"/>
            <a:ext cx="2461027" cy="1981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76401" cy="28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nganxinh\Desktop\nhung-vat-dung-can-co-trong-lop-hoc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295401"/>
            <a:ext cx="5334000" cy="4737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1219200"/>
            <a:ext cx="6096000" cy="4985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?)</a:t>
            </a: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nganxinh\Desktop\3302f9d5-a963-460b-8e60-7514f70462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2973" y="4876800"/>
            <a:ext cx="2461027" cy="1981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anxinh\Desktop\yei1379394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524000"/>
            <a:ext cx="5473700" cy="3600450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447800"/>
            <a:ext cx="8839200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505200"/>
            <a:ext cx="1790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nganxinh\Desktop\3302f9d5-a963-460b-8e60-7514f70462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4876800"/>
            <a:ext cx="2461027" cy="1981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ganxinh\Desktop\ghe_hoc_sinh_mau_giao_GMG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447800"/>
            <a:ext cx="5215247" cy="4724400"/>
          </a:xfrm>
          <a:prstGeom prst="rect">
            <a:avLst/>
          </a:prstGeom>
          <a:noFill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1411843"/>
            <a:ext cx="10972800" cy="52937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 eaLnBrk="0" hangingPunct="0">
              <a:spcBef>
                <a:spcPct val="50000"/>
              </a:spcBef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505200"/>
            <a:ext cx="1790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nganxinh\Desktop\3302f9d5-a963-460b-8e60-7514f70462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6773" y="4876800"/>
            <a:ext cx="2461027" cy="1981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ganxinh\Desktop\GVH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508125"/>
            <a:ext cx="6092353" cy="458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1371601"/>
            <a:ext cx="7772400" cy="544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</a:t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477000" y="0"/>
            <a:ext cx="7620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nganxinh\Desktop\3302f9d5-a963-460b-8e60-7514f70462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3" y="4876800"/>
            <a:ext cx="2461027" cy="1981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05 Track 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35843" name="Picture 3" descr="felicitsh71-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304800" y="1066800"/>
            <a:ext cx="8534400" cy="5410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7178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99FF99"/>
              </a:extrusionClr>
            </a:sp3d>
          </a:bodyPr>
          <a:lstStyle/>
          <a:p>
            <a:pPr algn="ctr"/>
            <a:r>
              <a:rPr lang="en-US" sz="5400" b="1" kern="1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TimeH"/>
              </a:rPr>
              <a:t>chóc c¸c thÇy c« gi¸o m¹nh kháe</a:t>
            </a: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457200" y="4114800"/>
            <a:ext cx="8258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chóc c¸c con ch¨m ngoan, häc giái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69" fill="hold"/>
                                        <p:tgtEl>
                                          <p:spTgt spid="35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2"/>
                </p:tgtEl>
              </p:cMediaNode>
            </p:audio>
          </p:childTnLst>
        </p:cTn>
      </p:par>
    </p:tnLst>
    <p:bldLst>
      <p:bldP spid="358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nganxinh\Desktop\tieu-h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19200" y="203537"/>
            <a:ext cx="609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15 : Lớp học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2F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3200400" y="2057400"/>
            <a:ext cx="27432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96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H"/>
              </a:rPr>
              <a:t>Ho¹t ®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H"/>
              </a:rPr>
              <a:t>éng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H"/>
              </a:rPr>
              <a:t> 1: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TimeH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514600" y="3048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FF00"/>
                </a:solidFill>
                <a:latin typeface=".VnArabia" pitchFamily="34" charset="0"/>
              </a:rPr>
              <a:t>T×m</a:t>
            </a:r>
            <a:r>
              <a:rPr lang="en-US" sz="3600" b="1" dirty="0" smtClean="0">
                <a:solidFill>
                  <a:srgbClr val="FFFF00"/>
                </a:solidFill>
                <a:latin typeface=".VnArabia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rabia" pitchFamily="34" charset="0"/>
              </a:rPr>
              <a:t>hiÓu</a:t>
            </a:r>
            <a:r>
              <a:rPr lang="en-US" sz="3600" b="1" dirty="0" smtClean="0">
                <a:solidFill>
                  <a:srgbClr val="FFFF00"/>
                </a:solidFill>
                <a:latin typeface=".VnArabia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rabia" pitchFamily="34" charset="0"/>
              </a:rPr>
              <a:t>vÒ</a:t>
            </a:r>
            <a:r>
              <a:rPr lang="en-US" sz="3600" b="1" dirty="0" smtClean="0">
                <a:solidFill>
                  <a:srgbClr val="FFFF00"/>
                </a:solidFill>
                <a:latin typeface=".VnArabia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rabia" pitchFamily="34" charset="0"/>
              </a:rPr>
              <a:t>líp</a:t>
            </a:r>
            <a:r>
              <a:rPr lang="en-US" sz="3600" b="1" dirty="0" smtClean="0">
                <a:solidFill>
                  <a:srgbClr val="FFFF00"/>
                </a:solidFill>
                <a:latin typeface=".VnArabia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rabia" pitchFamily="34" charset="0"/>
              </a:rPr>
              <a:t>häc</a:t>
            </a:r>
            <a:r>
              <a:rPr lang="en-US" sz="3600" b="1" dirty="0" smtClean="0">
                <a:solidFill>
                  <a:srgbClr val="FFFF00"/>
                </a:solidFill>
                <a:latin typeface=".VnArabia" pitchFamily="34" charset="0"/>
              </a:rPr>
              <a:t> </a:t>
            </a:r>
            <a:endParaRPr lang="en-US" sz="2800" b="1" dirty="0">
              <a:solidFill>
                <a:srgbClr val="FFFF00"/>
              </a:solidFill>
              <a:latin typeface=".VnArab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4800" y="1447800"/>
            <a:ext cx="8534400" cy="5257800"/>
            <a:chOff x="762000" y="1752600"/>
            <a:chExt cx="7620001" cy="4648200"/>
          </a:xfrm>
        </p:grpSpPr>
        <p:grpSp>
          <p:nvGrpSpPr>
            <p:cNvPr id="6" name="Group 5"/>
            <p:cNvGrpSpPr/>
            <p:nvPr/>
          </p:nvGrpSpPr>
          <p:grpSpPr>
            <a:xfrm>
              <a:off x="762000" y="1752600"/>
              <a:ext cx="7620001" cy="4648200"/>
              <a:chOff x="304799" y="228600"/>
              <a:chExt cx="8686801" cy="6400800"/>
            </a:xfrm>
          </p:grpSpPr>
          <p:pic>
            <p:nvPicPr>
              <p:cNvPr id="2" name="Picture 2" descr="C:\Users\nganxinh\Desktop\Ảnh TNXH\WP_20141205_044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4799" y="228600"/>
                <a:ext cx="4409839" cy="2971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3" name="Picture 3" descr="C:\Users\nganxinh\Desktop\Ảnh TNXH\Anh_9_Loi_song_den_truong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4800" y="3429000"/>
                <a:ext cx="4419600" cy="3200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4" name="Picture 4" descr="C:\Users\nganxinh\Desktop\Ảnh TNXH\images929985_1_h_mo_hinh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76800" y="228600"/>
                <a:ext cx="4114800" cy="2971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" name="Picture 5" descr="C:\Users\nganxinh\Desktop\Ảnh TNXH\ha-dien (1)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76800" y="3429000"/>
                <a:ext cx="4038600" cy="3200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sp>
          <p:nvSpPr>
            <p:cNvPr id="8" name="Oval 7"/>
            <p:cNvSpPr/>
            <p:nvPr/>
          </p:nvSpPr>
          <p:spPr>
            <a:xfrm>
              <a:off x="762000" y="17526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62000" y="41148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800600" y="17526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3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800600" y="40386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4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6039" y="152400"/>
            <a:ext cx="83621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anxinh\Desktop\Ảnh TNXH\WP_20141205_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706605" cy="586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304800" y="457200"/>
            <a:ext cx="838200" cy="76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20" descr="Frames PPT 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ganxinh\Desktop\Ảnh TNXH\Anh_9_Loi_song_den_tr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199"/>
            <a:ext cx="8610600" cy="6227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304800" y="457200"/>
            <a:ext cx="685800" cy="685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2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20" descr="Frames PPT 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354</Words>
  <Application>Microsoft Office PowerPoint</Application>
  <PresentationFormat>On-screen Show (4:3)</PresentationFormat>
  <Paragraphs>91</Paragraphs>
  <Slides>39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nganxinh</dc:creator>
  <cp:lastModifiedBy>Admin</cp:lastModifiedBy>
  <cp:revision>140</cp:revision>
  <dcterms:created xsi:type="dcterms:W3CDTF">2014-12-03T03:50:11Z</dcterms:created>
  <dcterms:modified xsi:type="dcterms:W3CDTF">2015-03-27T01:52:27Z</dcterms:modified>
</cp:coreProperties>
</file>